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65" r:id="rId2"/>
    <p:sldId id="273" r:id="rId3"/>
    <p:sldId id="300" r:id="rId4"/>
    <p:sldId id="299" r:id="rId5"/>
    <p:sldId id="282" r:id="rId6"/>
    <p:sldId id="266" r:id="rId7"/>
    <p:sldId id="283" r:id="rId8"/>
    <p:sldId id="306" r:id="rId9"/>
    <p:sldId id="284" r:id="rId10"/>
    <p:sldId id="304" r:id="rId11"/>
    <p:sldId id="287" r:id="rId12"/>
    <p:sldId id="288" r:id="rId13"/>
    <p:sldId id="279" r:id="rId14"/>
    <p:sldId id="291" r:id="rId15"/>
    <p:sldId id="293" r:id="rId16"/>
    <p:sldId id="305" r:id="rId17"/>
    <p:sldId id="274" r:id="rId18"/>
    <p:sldId id="295" r:id="rId19"/>
    <p:sldId id="296" r:id="rId20"/>
    <p:sldId id="301" r:id="rId21"/>
    <p:sldId id="294" r:id="rId22"/>
    <p:sldId id="303" r:id="rId23"/>
    <p:sldId id="302" r:id="rId24"/>
    <p:sldId id="277" r:id="rId25"/>
  </p:sldIdLst>
  <p:sldSz cx="12192000" cy="6858000"/>
  <p:notesSz cx="6858000" cy="9144000"/>
  <p:defaultTextStyle>
    <a:defPPr>
      <a:defRPr lang="en-US"/>
    </a:defPPr>
    <a:lvl1pPr marL="0" algn="l" defTabSz="914240" rtl="0" eaLnBrk="1" latinLnBrk="0" hangingPunct="1">
      <a:defRPr sz="1900" kern="1200">
        <a:solidFill>
          <a:schemeClr val="tx1"/>
        </a:solidFill>
        <a:latin typeface="+mn-lt"/>
        <a:ea typeface="+mn-ea"/>
        <a:cs typeface="+mn-cs"/>
      </a:defRPr>
    </a:lvl1pPr>
    <a:lvl2pPr marL="457120" algn="l" defTabSz="914240" rtl="0" eaLnBrk="1" latinLnBrk="0" hangingPunct="1">
      <a:defRPr sz="1900" kern="1200">
        <a:solidFill>
          <a:schemeClr val="tx1"/>
        </a:solidFill>
        <a:latin typeface="+mn-lt"/>
        <a:ea typeface="+mn-ea"/>
        <a:cs typeface="+mn-cs"/>
      </a:defRPr>
    </a:lvl2pPr>
    <a:lvl3pPr marL="914240" algn="l" defTabSz="914240" rtl="0" eaLnBrk="1" latinLnBrk="0" hangingPunct="1">
      <a:defRPr sz="1900" kern="1200">
        <a:solidFill>
          <a:schemeClr val="tx1"/>
        </a:solidFill>
        <a:latin typeface="+mn-lt"/>
        <a:ea typeface="+mn-ea"/>
        <a:cs typeface="+mn-cs"/>
      </a:defRPr>
    </a:lvl3pPr>
    <a:lvl4pPr marL="1371360" algn="l" defTabSz="914240" rtl="0" eaLnBrk="1" latinLnBrk="0" hangingPunct="1">
      <a:defRPr sz="1900" kern="1200">
        <a:solidFill>
          <a:schemeClr val="tx1"/>
        </a:solidFill>
        <a:latin typeface="+mn-lt"/>
        <a:ea typeface="+mn-ea"/>
        <a:cs typeface="+mn-cs"/>
      </a:defRPr>
    </a:lvl4pPr>
    <a:lvl5pPr marL="1828480" algn="l" defTabSz="914240" rtl="0" eaLnBrk="1" latinLnBrk="0" hangingPunct="1">
      <a:defRPr sz="1900" kern="1200">
        <a:solidFill>
          <a:schemeClr val="tx1"/>
        </a:solidFill>
        <a:latin typeface="+mn-lt"/>
        <a:ea typeface="+mn-ea"/>
        <a:cs typeface="+mn-cs"/>
      </a:defRPr>
    </a:lvl5pPr>
    <a:lvl6pPr marL="2285600" algn="l" defTabSz="914240" rtl="0" eaLnBrk="1" latinLnBrk="0" hangingPunct="1">
      <a:defRPr sz="1900" kern="1200">
        <a:solidFill>
          <a:schemeClr val="tx1"/>
        </a:solidFill>
        <a:latin typeface="+mn-lt"/>
        <a:ea typeface="+mn-ea"/>
        <a:cs typeface="+mn-cs"/>
      </a:defRPr>
    </a:lvl6pPr>
    <a:lvl7pPr marL="2742720" algn="l" defTabSz="914240" rtl="0" eaLnBrk="1" latinLnBrk="0" hangingPunct="1">
      <a:defRPr sz="1900" kern="1200">
        <a:solidFill>
          <a:schemeClr val="tx1"/>
        </a:solidFill>
        <a:latin typeface="+mn-lt"/>
        <a:ea typeface="+mn-ea"/>
        <a:cs typeface="+mn-cs"/>
      </a:defRPr>
    </a:lvl7pPr>
    <a:lvl8pPr marL="3199840" algn="l" defTabSz="914240" rtl="0" eaLnBrk="1" latinLnBrk="0" hangingPunct="1">
      <a:defRPr sz="1900" kern="1200">
        <a:solidFill>
          <a:schemeClr val="tx1"/>
        </a:solidFill>
        <a:latin typeface="+mn-lt"/>
        <a:ea typeface="+mn-ea"/>
        <a:cs typeface="+mn-cs"/>
      </a:defRPr>
    </a:lvl8pPr>
    <a:lvl9pPr marL="3656960" algn="l" defTabSz="914240"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guide id="3"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22"/>
    <p:restoredTop sz="69555" autoAdjust="0"/>
  </p:normalViewPr>
  <p:slideViewPr>
    <p:cSldViewPr snapToGrid="0" snapToObjects="1">
      <p:cViewPr varScale="1">
        <p:scale>
          <a:sx n="79" d="100"/>
          <a:sy n="79" d="100"/>
        </p:scale>
        <p:origin x="2250" y="132"/>
      </p:cViewPr>
      <p:guideLst>
        <p:guide orient="horz" pos="2160"/>
        <p:guide pos="3841"/>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Allen" userId="8471a574b63ad054" providerId="LiveId" clId="{D84AE94B-DFB8-4F4C-9C56-7D1ACA3F2385}"/>
    <pc:docChg chg="custSel addSld delSld modSld sldOrd">
      <pc:chgData name="Nick Allen" userId="8471a574b63ad054" providerId="LiveId" clId="{D84AE94B-DFB8-4F4C-9C56-7D1ACA3F2385}" dt="2018-08-14T09:43:04.713" v="729" actId="20577"/>
      <pc:docMkLst>
        <pc:docMk/>
      </pc:docMkLst>
      <pc:sldChg chg="modSp">
        <pc:chgData name="Nick Allen" userId="8471a574b63ad054" providerId="LiveId" clId="{D84AE94B-DFB8-4F4C-9C56-7D1ACA3F2385}" dt="2018-08-14T09:26:56.531" v="247" actId="20577"/>
        <pc:sldMkLst>
          <pc:docMk/>
          <pc:sldMk cId="873970382" sldId="273"/>
        </pc:sldMkLst>
        <pc:spChg chg="mod">
          <ac:chgData name="Nick Allen" userId="8471a574b63ad054" providerId="LiveId" clId="{D84AE94B-DFB8-4F4C-9C56-7D1ACA3F2385}" dt="2018-08-14T09:26:56.531" v="247" actId="20577"/>
          <ac:spMkLst>
            <pc:docMk/>
            <pc:sldMk cId="873970382" sldId="273"/>
            <ac:spMk id="3" creationId="{00000000-0000-0000-0000-000000000000}"/>
          </ac:spMkLst>
        </pc:spChg>
      </pc:sldChg>
      <pc:sldChg chg="addSp modSp">
        <pc:chgData name="Nick Allen" userId="8471a574b63ad054" providerId="LiveId" clId="{D84AE94B-DFB8-4F4C-9C56-7D1ACA3F2385}" dt="2018-08-14T09:41:58.919" v="713" actId="20577"/>
        <pc:sldMkLst>
          <pc:docMk/>
          <pc:sldMk cId="1936329094" sldId="279"/>
        </pc:sldMkLst>
        <pc:spChg chg="add mod">
          <ac:chgData name="Nick Allen" userId="8471a574b63ad054" providerId="LiveId" clId="{D84AE94B-DFB8-4F4C-9C56-7D1ACA3F2385}" dt="2018-08-14T09:41:58.919" v="713" actId="20577"/>
          <ac:spMkLst>
            <pc:docMk/>
            <pc:sldMk cId="1936329094" sldId="279"/>
            <ac:spMk id="3" creationId="{2207EB69-BBC6-4778-A834-8594775305E7}"/>
          </ac:spMkLst>
        </pc:spChg>
      </pc:sldChg>
      <pc:sldChg chg="modSp">
        <pc:chgData name="Nick Allen" userId="8471a574b63ad054" providerId="LiveId" clId="{D84AE94B-DFB8-4F4C-9C56-7D1ACA3F2385}" dt="2018-08-14T09:27:10.221" v="249" actId="20577"/>
        <pc:sldMkLst>
          <pc:docMk/>
          <pc:sldMk cId="3696521936" sldId="283"/>
        </pc:sldMkLst>
        <pc:spChg chg="mod">
          <ac:chgData name="Nick Allen" userId="8471a574b63ad054" providerId="LiveId" clId="{D84AE94B-DFB8-4F4C-9C56-7D1ACA3F2385}" dt="2018-08-14T09:27:10.221" v="249" actId="20577"/>
          <ac:spMkLst>
            <pc:docMk/>
            <pc:sldMk cId="3696521936" sldId="283"/>
            <ac:spMk id="3" creationId="{00000000-0000-0000-0000-000000000000}"/>
          </ac:spMkLst>
        </pc:spChg>
      </pc:sldChg>
      <pc:sldChg chg="addSp delSp modSp modNotesTx">
        <pc:chgData name="Nick Allen" userId="8471a574b63ad054" providerId="LiveId" clId="{D84AE94B-DFB8-4F4C-9C56-7D1ACA3F2385}" dt="2018-08-14T09:43:04.713" v="729" actId="20577"/>
        <pc:sldMkLst>
          <pc:docMk/>
          <pc:sldMk cId="3077548276" sldId="291"/>
        </pc:sldMkLst>
        <pc:spChg chg="mod">
          <ac:chgData name="Nick Allen" userId="8471a574b63ad054" providerId="LiveId" clId="{D84AE94B-DFB8-4F4C-9C56-7D1ACA3F2385}" dt="2018-08-14T09:29:18.019" v="360" actId="20577"/>
          <ac:spMkLst>
            <pc:docMk/>
            <pc:sldMk cId="3077548276" sldId="291"/>
            <ac:spMk id="2" creationId="{00000000-0000-0000-0000-000000000000}"/>
          </ac:spMkLst>
        </pc:spChg>
        <pc:spChg chg="mod">
          <ac:chgData name="Nick Allen" userId="8471a574b63ad054" providerId="LiveId" clId="{D84AE94B-DFB8-4F4C-9C56-7D1ACA3F2385}" dt="2018-08-14T09:30:56.241" v="443" actId="20577"/>
          <ac:spMkLst>
            <pc:docMk/>
            <pc:sldMk cId="3077548276" sldId="291"/>
            <ac:spMk id="3" creationId="{00000000-0000-0000-0000-000000000000}"/>
          </ac:spMkLst>
        </pc:spChg>
        <pc:spChg chg="del">
          <ac:chgData name="Nick Allen" userId="8471a574b63ad054" providerId="LiveId" clId="{D84AE94B-DFB8-4F4C-9C56-7D1ACA3F2385}" dt="2018-08-14T09:29:39.716" v="361" actId="931"/>
          <ac:spMkLst>
            <pc:docMk/>
            <pc:sldMk cId="3077548276" sldId="291"/>
            <ac:spMk id="4" creationId="{00000000-0000-0000-0000-000000000000}"/>
          </ac:spMkLst>
        </pc:spChg>
        <pc:picChg chg="add mod">
          <ac:chgData name="Nick Allen" userId="8471a574b63ad054" providerId="LiveId" clId="{D84AE94B-DFB8-4F4C-9C56-7D1ACA3F2385}" dt="2018-08-14T09:29:39.716" v="361" actId="931"/>
          <ac:picMkLst>
            <pc:docMk/>
            <pc:sldMk cId="3077548276" sldId="291"/>
            <ac:picMk id="8" creationId="{07B69B94-B42C-45E3-91A5-8D2B5AEC9433}"/>
          </ac:picMkLst>
        </pc:picChg>
      </pc:sldChg>
      <pc:sldChg chg="modSp">
        <pc:chgData name="Nick Allen" userId="8471a574b63ad054" providerId="LiveId" clId="{D84AE94B-DFB8-4F4C-9C56-7D1ACA3F2385}" dt="2018-08-14T09:24:46.643" v="130" actId="20577"/>
        <pc:sldMkLst>
          <pc:docMk/>
          <pc:sldMk cId="3220702676" sldId="293"/>
        </pc:sldMkLst>
        <pc:spChg chg="mod">
          <ac:chgData name="Nick Allen" userId="8471a574b63ad054" providerId="LiveId" clId="{D84AE94B-DFB8-4F4C-9C56-7D1ACA3F2385}" dt="2018-08-14T09:24:46.643" v="130" actId="20577"/>
          <ac:spMkLst>
            <pc:docMk/>
            <pc:sldMk cId="3220702676" sldId="293"/>
            <ac:spMk id="4" creationId="{00000000-0000-0000-0000-000000000000}"/>
          </ac:spMkLst>
        </pc:spChg>
      </pc:sldChg>
      <pc:sldChg chg="modSp add">
        <pc:chgData name="Nick Allen" userId="8471a574b63ad054" providerId="LiveId" clId="{D84AE94B-DFB8-4F4C-9C56-7D1ACA3F2385}" dt="2018-08-14T09:41:18.880" v="676" actId="20577"/>
        <pc:sldMkLst>
          <pc:docMk/>
          <pc:sldMk cId="1578631780" sldId="299"/>
        </pc:sldMkLst>
        <pc:spChg chg="mod">
          <ac:chgData name="Nick Allen" userId="8471a574b63ad054" providerId="LiveId" clId="{D84AE94B-DFB8-4F4C-9C56-7D1ACA3F2385}" dt="2018-08-14T09:41:18.880" v="676" actId="20577"/>
          <ac:spMkLst>
            <pc:docMk/>
            <pc:sldMk cId="1578631780" sldId="299"/>
            <ac:spMk id="3" creationId="{0FD7BB35-6356-4FFC-9F37-B1B359C0453C}"/>
          </ac:spMkLst>
        </pc:spChg>
        <pc:spChg chg="mod">
          <ac:chgData name="Nick Allen" userId="8471a574b63ad054" providerId="LiveId" clId="{D84AE94B-DFB8-4F4C-9C56-7D1ACA3F2385}" dt="2018-08-14T09:32:15.128" v="498" actId="20577"/>
          <ac:spMkLst>
            <pc:docMk/>
            <pc:sldMk cId="1578631780" sldId="299"/>
            <ac:spMk id="5" creationId="{3DB2ED0A-3067-440B-BB73-46D0D907F2C4}"/>
          </ac:spMkLst>
        </pc:spChg>
      </pc:sldChg>
    </pc:docChg>
  </pc:docChgLst>
  <pc:docChgLst>
    <pc:chgData name="Nick Allen" userId="8471a574b63ad054" providerId="LiveId" clId="{8607A08D-7835-4D0C-873E-47780123D817}"/>
    <pc:docChg chg="undo custSel addSld delSld modSld sldOrd">
      <pc:chgData name="Nick Allen" userId="8471a574b63ad054" providerId="LiveId" clId="{8607A08D-7835-4D0C-873E-47780123D817}" dt="2018-10-01T13:16:14.246" v="6814" actId="2696"/>
      <pc:docMkLst>
        <pc:docMk/>
      </pc:docMkLst>
      <pc:sldChg chg="modNotesTx">
        <pc:chgData name="Nick Allen" userId="8471a574b63ad054" providerId="LiveId" clId="{8607A08D-7835-4D0C-873E-47780123D817}" dt="2018-10-01T12:45:30.660" v="5701" actId="313"/>
        <pc:sldMkLst>
          <pc:docMk/>
          <pc:sldMk cId="819596220" sldId="265"/>
        </pc:sldMkLst>
      </pc:sldChg>
      <pc:sldChg chg="add modNotesTx">
        <pc:chgData name="Nick Allen" userId="8471a574b63ad054" providerId="LiveId" clId="{8607A08D-7835-4D0C-873E-47780123D817}" dt="2018-10-01T12:23:12.498" v="4611" actId="20577"/>
        <pc:sldMkLst>
          <pc:docMk/>
          <pc:sldMk cId="3868647594" sldId="266"/>
        </pc:sldMkLst>
      </pc:sldChg>
      <pc:sldChg chg="modSp">
        <pc:chgData name="Nick Allen" userId="8471a574b63ad054" providerId="LiveId" clId="{8607A08D-7835-4D0C-873E-47780123D817}" dt="2018-10-01T12:45:59.935" v="5744" actId="20577"/>
        <pc:sldMkLst>
          <pc:docMk/>
          <pc:sldMk cId="873970382" sldId="273"/>
        </pc:sldMkLst>
        <pc:spChg chg="mod">
          <ac:chgData name="Nick Allen" userId="8471a574b63ad054" providerId="LiveId" clId="{8607A08D-7835-4D0C-873E-47780123D817}" dt="2018-10-01T12:45:59.935" v="5744" actId="20577"/>
          <ac:spMkLst>
            <pc:docMk/>
            <pc:sldMk cId="873970382" sldId="273"/>
            <ac:spMk id="3" creationId="{00000000-0000-0000-0000-000000000000}"/>
          </ac:spMkLst>
        </pc:spChg>
        <pc:spChg chg="mod">
          <ac:chgData name="Nick Allen" userId="8471a574b63ad054" providerId="LiveId" clId="{8607A08D-7835-4D0C-873E-47780123D817}" dt="2018-10-01T12:20:52.400" v="4367" actId="20577"/>
          <ac:spMkLst>
            <pc:docMk/>
            <pc:sldMk cId="873970382" sldId="273"/>
            <ac:spMk id="4" creationId="{00000000-0000-0000-0000-000000000000}"/>
          </ac:spMkLst>
        </pc:spChg>
      </pc:sldChg>
      <pc:sldChg chg="addSp delSp modSp">
        <pc:chgData name="Nick Allen" userId="8471a574b63ad054" providerId="LiveId" clId="{8607A08D-7835-4D0C-873E-47780123D817}" dt="2018-10-01T13:02:51.406" v="6302" actId="1036"/>
        <pc:sldMkLst>
          <pc:docMk/>
          <pc:sldMk cId="1509618713" sldId="274"/>
        </pc:sldMkLst>
        <pc:spChg chg="mod">
          <ac:chgData name="Nick Allen" userId="8471a574b63ad054" providerId="LiveId" clId="{8607A08D-7835-4D0C-873E-47780123D817}" dt="2018-10-01T12:40:47.556" v="5226" actId="20577"/>
          <ac:spMkLst>
            <pc:docMk/>
            <pc:sldMk cId="1509618713" sldId="274"/>
            <ac:spMk id="2" creationId="{00000000-0000-0000-0000-000000000000}"/>
          </ac:spMkLst>
        </pc:spChg>
        <pc:spChg chg="add del">
          <ac:chgData name="Nick Allen" userId="8471a574b63ad054" providerId="LiveId" clId="{8607A08D-7835-4D0C-873E-47780123D817}" dt="2018-10-01T11:46:54.340" v="3709" actId="1036"/>
          <ac:spMkLst>
            <pc:docMk/>
            <pc:sldMk cId="1509618713" sldId="274"/>
            <ac:spMk id="6" creationId="{00000000-0000-0000-0000-000000000000}"/>
          </ac:spMkLst>
        </pc:spChg>
        <pc:picChg chg="mod">
          <ac:chgData name="Nick Allen" userId="8471a574b63ad054" providerId="LiveId" clId="{8607A08D-7835-4D0C-873E-47780123D817}" dt="2018-10-01T11:47:48.935" v="3721" actId="1035"/>
          <ac:picMkLst>
            <pc:docMk/>
            <pc:sldMk cId="1509618713" sldId="274"/>
            <ac:picMk id="7" creationId="{F88020E1-0000-4EF4-AFD0-EC3433885577}"/>
          </ac:picMkLst>
        </pc:picChg>
        <pc:picChg chg="mod">
          <ac:chgData name="Nick Allen" userId="8471a574b63ad054" providerId="LiveId" clId="{8607A08D-7835-4D0C-873E-47780123D817}" dt="2018-10-01T11:46:35.901" v="3702" actId="1076"/>
          <ac:picMkLst>
            <pc:docMk/>
            <pc:sldMk cId="1509618713" sldId="274"/>
            <ac:picMk id="9" creationId="{348C33A4-086C-41F2-9890-D99FA40F8B50}"/>
          </ac:picMkLst>
        </pc:picChg>
        <pc:picChg chg="add del mod">
          <ac:chgData name="Nick Allen" userId="8471a574b63ad054" providerId="LiveId" clId="{8607A08D-7835-4D0C-873E-47780123D817}" dt="2018-10-01T11:46:54.340" v="3709" actId="1036"/>
          <ac:picMkLst>
            <pc:docMk/>
            <pc:sldMk cId="1509618713" sldId="274"/>
            <ac:picMk id="10" creationId="{76ACCF0E-AB3C-4D6E-92E9-CFEEA11FF619}"/>
          </ac:picMkLst>
        </pc:picChg>
        <pc:picChg chg="add mod">
          <ac:chgData name="Nick Allen" userId="8471a574b63ad054" providerId="LiveId" clId="{8607A08D-7835-4D0C-873E-47780123D817}" dt="2018-10-01T13:02:51.406" v="6302" actId="1036"/>
          <ac:picMkLst>
            <pc:docMk/>
            <pc:sldMk cId="1509618713" sldId="274"/>
            <ac:picMk id="2050" creationId="{AAAE3038-123D-40E8-9843-CA1834474825}"/>
          </ac:picMkLst>
        </pc:picChg>
      </pc:sldChg>
      <pc:sldChg chg="addSp modSp">
        <pc:chgData name="Nick Allen" userId="8471a574b63ad054" providerId="LiveId" clId="{8607A08D-7835-4D0C-873E-47780123D817}" dt="2018-10-01T12:18:20.155" v="4250" actId="1076"/>
        <pc:sldMkLst>
          <pc:docMk/>
          <pc:sldMk cId="317444264" sldId="277"/>
        </pc:sldMkLst>
        <pc:spChg chg="add mod">
          <ac:chgData name="Nick Allen" userId="8471a574b63ad054" providerId="LiveId" clId="{8607A08D-7835-4D0C-873E-47780123D817}" dt="2018-10-01T11:51:46.102" v="3740" actId="1076"/>
          <ac:spMkLst>
            <pc:docMk/>
            <pc:sldMk cId="317444264" sldId="277"/>
            <ac:spMk id="6" creationId="{E64F6A0D-96DA-4702-AFEB-BC7B373D9811}"/>
          </ac:spMkLst>
        </pc:spChg>
        <pc:picChg chg="mod">
          <ac:chgData name="Nick Allen" userId="8471a574b63ad054" providerId="LiveId" clId="{8607A08D-7835-4D0C-873E-47780123D817}" dt="2018-10-01T11:50:44.154" v="3725" actId="14100"/>
          <ac:picMkLst>
            <pc:docMk/>
            <pc:sldMk cId="317444264" sldId="277"/>
            <ac:picMk id="7" creationId="{B1AA7CB5-4CFF-4E91-BE3D-52C9263EA3BF}"/>
          </ac:picMkLst>
        </pc:picChg>
        <pc:picChg chg="add mod">
          <ac:chgData name="Nick Allen" userId="8471a574b63ad054" providerId="LiveId" clId="{8607A08D-7835-4D0C-873E-47780123D817}" dt="2018-10-01T12:18:20.155" v="4250" actId="1076"/>
          <ac:picMkLst>
            <pc:docMk/>
            <pc:sldMk cId="317444264" sldId="277"/>
            <ac:picMk id="4098" creationId="{EC404361-ADD7-4F63-BF57-5D6DADB6EF58}"/>
          </ac:picMkLst>
        </pc:picChg>
      </pc:sldChg>
      <pc:sldChg chg="addSp delSp modSp modNotesTx">
        <pc:chgData name="Nick Allen" userId="8471a574b63ad054" providerId="LiveId" clId="{8607A08D-7835-4D0C-873E-47780123D817}" dt="2018-10-01T12:38:34.549" v="5137" actId="6549"/>
        <pc:sldMkLst>
          <pc:docMk/>
          <pc:sldMk cId="1936329094" sldId="279"/>
        </pc:sldMkLst>
        <pc:spChg chg="del">
          <ac:chgData name="Nick Allen" userId="8471a574b63ad054" providerId="LiveId" clId="{8607A08D-7835-4D0C-873E-47780123D817}" dt="2018-10-01T11:27:08.310" v="2709" actId="478"/>
          <ac:spMkLst>
            <pc:docMk/>
            <pc:sldMk cId="1936329094" sldId="279"/>
            <ac:spMk id="3" creationId="{2207EB69-BBC6-4778-A834-8594775305E7}"/>
          </ac:spMkLst>
        </pc:spChg>
        <pc:spChg chg="mod">
          <ac:chgData name="Nick Allen" userId="8471a574b63ad054" providerId="LiveId" clId="{8607A08D-7835-4D0C-873E-47780123D817}" dt="2018-10-01T12:34:10.068" v="5114" actId="20577"/>
          <ac:spMkLst>
            <pc:docMk/>
            <pc:sldMk cId="1936329094" sldId="279"/>
            <ac:spMk id="5" creationId="{00000000-0000-0000-0000-000000000000}"/>
          </ac:spMkLst>
        </pc:spChg>
        <pc:picChg chg="add del mod">
          <ac:chgData name="Nick Allen" userId="8471a574b63ad054" providerId="LiveId" clId="{8607A08D-7835-4D0C-873E-47780123D817}" dt="2018-10-01T12:37:14.803" v="5126" actId="478"/>
          <ac:picMkLst>
            <pc:docMk/>
            <pc:sldMk cId="1936329094" sldId="279"/>
            <ac:picMk id="4" creationId="{24BDE2F0-D545-439B-8CCF-5D629FA0058E}"/>
          </ac:picMkLst>
        </pc:picChg>
        <pc:picChg chg="add mod">
          <ac:chgData name="Nick Allen" userId="8471a574b63ad054" providerId="LiveId" clId="{8607A08D-7835-4D0C-873E-47780123D817}" dt="2018-10-01T12:36:19.985" v="5120" actId="1076"/>
          <ac:picMkLst>
            <pc:docMk/>
            <pc:sldMk cId="1936329094" sldId="279"/>
            <ac:picMk id="7" creationId="{8275892E-9E16-4DBE-B903-59B81D669455}"/>
          </ac:picMkLst>
        </pc:picChg>
        <pc:picChg chg="mod">
          <ac:chgData name="Nick Allen" userId="8471a574b63ad054" providerId="LiveId" clId="{8607A08D-7835-4D0C-873E-47780123D817}" dt="2018-10-01T12:36:36.987" v="5125" actId="14100"/>
          <ac:picMkLst>
            <pc:docMk/>
            <pc:sldMk cId="1936329094" sldId="279"/>
            <ac:picMk id="8" creationId="{F5C9A1D5-150C-46F0-9184-19B41553604C}"/>
          </ac:picMkLst>
        </pc:picChg>
        <pc:picChg chg="add mod">
          <ac:chgData name="Nick Allen" userId="8471a574b63ad054" providerId="LiveId" clId="{8607A08D-7835-4D0C-873E-47780123D817}" dt="2018-10-01T12:37:27.685" v="5131" actId="1076"/>
          <ac:picMkLst>
            <pc:docMk/>
            <pc:sldMk cId="1936329094" sldId="279"/>
            <ac:picMk id="9" creationId="{61CA8078-42EA-405A-B2AF-A5524B604FAE}"/>
          </ac:picMkLst>
        </pc:picChg>
        <pc:picChg chg="add mod">
          <ac:chgData name="Nick Allen" userId="8471a574b63ad054" providerId="LiveId" clId="{8607A08D-7835-4D0C-873E-47780123D817}" dt="2018-10-01T12:38:19.528" v="5136" actId="1076"/>
          <ac:picMkLst>
            <pc:docMk/>
            <pc:sldMk cId="1936329094" sldId="279"/>
            <ac:picMk id="10" creationId="{1532987E-2FB3-44BF-BD79-BAE8A9F8ED65}"/>
          </ac:picMkLst>
        </pc:picChg>
      </pc:sldChg>
      <pc:sldChg chg="modSp modNotesTx">
        <pc:chgData name="Nick Allen" userId="8471a574b63ad054" providerId="LiveId" clId="{8607A08D-7835-4D0C-873E-47780123D817}" dt="2018-10-01T12:22:00.654" v="4384" actId="1076"/>
        <pc:sldMkLst>
          <pc:docMk/>
          <pc:sldMk cId="3206128124" sldId="282"/>
        </pc:sldMkLst>
        <pc:graphicFrameChg chg="mod">
          <ac:chgData name="Nick Allen" userId="8471a574b63ad054" providerId="LiveId" clId="{8607A08D-7835-4D0C-873E-47780123D817}" dt="2018-10-01T12:21:54.530" v="4383" actId="1076"/>
          <ac:graphicFrameMkLst>
            <pc:docMk/>
            <pc:sldMk cId="3206128124" sldId="282"/>
            <ac:graphicFrameMk id="7" creationId="{E64CB24A-4B4E-4E2B-8D86-F81344DAB545}"/>
          </ac:graphicFrameMkLst>
        </pc:graphicFrameChg>
        <pc:picChg chg="mod">
          <ac:chgData name="Nick Allen" userId="8471a574b63ad054" providerId="LiveId" clId="{8607A08D-7835-4D0C-873E-47780123D817}" dt="2018-10-01T12:22:00.654" v="4384" actId="1076"/>
          <ac:picMkLst>
            <pc:docMk/>
            <pc:sldMk cId="3206128124" sldId="282"/>
            <ac:picMk id="8" creationId="{39FB1FBB-77AA-4F0F-9651-98F4D8C68E6E}"/>
          </ac:picMkLst>
        </pc:picChg>
      </pc:sldChg>
      <pc:sldChg chg="modSp modNotesTx">
        <pc:chgData name="Nick Allen" userId="8471a574b63ad054" providerId="LiveId" clId="{8607A08D-7835-4D0C-873E-47780123D817}" dt="2018-10-01T12:46:27.631" v="5773" actId="27636"/>
        <pc:sldMkLst>
          <pc:docMk/>
          <pc:sldMk cId="3696521936" sldId="283"/>
        </pc:sldMkLst>
        <pc:spChg chg="mod">
          <ac:chgData name="Nick Allen" userId="8471a574b63ad054" providerId="LiveId" clId="{8607A08D-7835-4D0C-873E-47780123D817}" dt="2018-10-01T12:24:23.744" v="4639" actId="20577"/>
          <ac:spMkLst>
            <pc:docMk/>
            <pc:sldMk cId="3696521936" sldId="283"/>
            <ac:spMk id="3" creationId="{00000000-0000-0000-0000-000000000000}"/>
          </ac:spMkLst>
        </pc:spChg>
        <pc:spChg chg="mod">
          <ac:chgData name="Nick Allen" userId="8471a574b63ad054" providerId="LiveId" clId="{8607A08D-7835-4D0C-873E-47780123D817}" dt="2018-10-01T12:46:27.631" v="5773" actId="27636"/>
          <ac:spMkLst>
            <pc:docMk/>
            <pc:sldMk cId="3696521936" sldId="283"/>
            <ac:spMk id="5" creationId="{00000000-0000-0000-0000-000000000000}"/>
          </ac:spMkLst>
        </pc:spChg>
      </pc:sldChg>
      <pc:sldChg chg="modSp">
        <pc:chgData name="Nick Allen" userId="8471a574b63ad054" providerId="LiveId" clId="{8607A08D-7835-4D0C-873E-47780123D817}" dt="2018-10-01T12:26:23.045" v="4699" actId="20577"/>
        <pc:sldMkLst>
          <pc:docMk/>
          <pc:sldMk cId="4152221944" sldId="284"/>
        </pc:sldMkLst>
        <pc:spChg chg="mod">
          <ac:chgData name="Nick Allen" userId="8471a574b63ad054" providerId="LiveId" clId="{8607A08D-7835-4D0C-873E-47780123D817}" dt="2018-10-01T12:25:56.562" v="4673" actId="113"/>
          <ac:spMkLst>
            <pc:docMk/>
            <pc:sldMk cId="4152221944" sldId="284"/>
            <ac:spMk id="3" creationId="{00000000-0000-0000-0000-000000000000}"/>
          </ac:spMkLst>
        </pc:spChg>
        <pc:spChg chg="mod">
          <ac:chgData name="Nick Allen" userId="8471a574b63ad054" providerId="LiveId" clId="{8607A08D-7835-4D0C-873E-47780123D817}" dt="2018-10-01T12:26:23.045" v="4699" actId="20577"/>
          <ac:spMkLst>
            <pc:docMk/>
            <pc:sldMk cId="4152221944" sldId="284"/>
            <ac:spMk id="4" creationId="{00000000-0000-0000-0000-000000000000}"/>
          </ac:spMkLst>
        </pc:spChg>
        <pc:spChg chg="mod">
          <ac:chgData name="Nick Allen" userId="8471a574b63ad054" providerId="LiveId" clId="{8607A08D-7835-4D0C-873E-47780123D817}" dt="2018-10-01T12:24:50.895" v="4646" actId="20577"/>
          <ac:spMkLst>
            <pc:docMk/>
            <pc:sldMk cId="4152221944" sldId="284"/>
            <ac:spMk id="5" creationId="{00000000-0000-0000-0000-000000000000}"/>
          </ac:spMkLst>
        </pc:spChg>
      </pc:sldChg>
      <pc:sldChg chg="modSp">
        <pc:chgData name="Nick Allen" userId="8471a574b63ad054" providerId="LiveId" clId="{8607A08D-7835-4D0C-873E-47780123D817}" dt="2018-10-01T12:33:49.319" v="5102" actId="20577"/>
        <pc:sldMkLst>
          <pc:docMk/>
          <pc:sldMk cId="1707089006" sldId="287"/>
        </pc:sldMkLst>
        <pc:spChg chg="mod">
          <ac:chgData name="Nick Allen" userId="8471a574b63ad054" providerId="LiveId" clId="{8607A08D-7835-4D0C-873E-47780123D817}" dt="2018-10-01T12:33:49.319" v="5102" actId="20577"/>
          <ac:spMkLst>
            <pc:docMk/>
            <pc:sldMk cId="1707089006" sldId="287"/>
            <ac:spMk id="5" creationId="{00000000-0000-0000-0000-000000000000}"/>
          </ac:spMkLst>
        </pc:spChg>
      </pc:sldChg>
      <pc:sldChg chg="modSp">
        <pc:chgData name="Nick Allen" userId="8471a574b63ad054" providerId="LiveId" clId="{8607A08D-7835-4D0C-873E-47780123D817}" dt="2018-10-01T12:33:59.101" v="5106" actId="20577"/>
        <pc:sldMkLst>
          <pc:docMk/>
          <pc:sldMk cId="1897569267" sldId="288"/>
        </pc:sldMkLst>
        <pc:spChg chg="mod">
          <ac:chgData name="Nick Allen" userId="8471a574b63ad054" providerId="LiveId" clId="{8607A08D-7835-4D0C-873E-47780123D817}" dt="2018-10-01T12:33:59.101" v="5106" actId="20577"/>
          <ac:spMkLst>
            <pc:docMk/>
            <pc:sldMk cId="1897569267" sldId="288"/>
            <ac:spMk id="5" creationId="{00000000-0000-0000-0000-000000000000}"/>
          </ac:spMkLst>
        </pc:spChg>
      </pc:sldChg>
      <pc:sldChg chg="del">
        <pc:chgData name="Nick Allen" userId="8471a574b63ad054" providerId="LiveId" clId="{8607A08D-7835-4D0C-873E-47780123D817}" dt="2018-10-01T11:50:21.789" v="3723" actId="2696"/>
        <pc:sldMkLst>
          <pc:docMk/>
          <pc:sldMk cId="2626757364" sldId="289"/>
        </pc:sldMkLst>
      </pc:sldChg>
      <pc:sldChg chg="delSp modSp del">
        <pc:chgData name="Nick Allen" userId="8471a574b63ad054" providerId="LiveId" clId="{8607A08D-7835-4D0C-873E-47780123D817}" dt="2018-10-01T12:43:07.218" v="5321" actId="2696"/>
        <pc:sldMkLst>
          <pc:docMk/>
          <pc:sldMk cId="695073322" sldId="290"/>
        </pc:sldMkLst>
        <pc:spChg chg="mod">
          <ac:chgData name="Nick Allen" userId="8471a574b63ad054" providerId="LiveId" clId="{8607A08D-7835-4D0C-873E-47780123D817}" dt="2018-10-01T11:33:16.926" v="2869" actId="20577"/>
          <ac:spMkLst>
            <pc:docMk/>
            <pc:sldMk cId="695073322" sldId="290"/>
            <ac:spMk id="3" creationId="{00000000-0000-0000-0000-000000000000}"/>
          </ac:spMkLst>
        </pc:spChg>
        <pc:picChg chg="del">
          <ac:chgData name="Nick Allen" userId="8471a574b63ad054" providerId="LiveId" clId="{8607A08D-7835-4D0C-873E-47780123D817}" dt="2018-10-01T11:32:44.253" v="2773" actId="478"/>
          <ac:picMkLst>
            <pc:docMk/>
            <pc:sldMk cId="695073322" sldId="290"/>
            <ac:picMk id="1026" creationId="{4BB45F40-71B1-459F-B88A-D433C2B2699F}"/>
          </ac:picMkLst>
        </pc:picChg>
      </pc:sldChg>
      <pc:sldChg chg="addSp modSp modNotesTx">
        <pc:chgData name="Nick Allen" userId="8471a574b63ad054" providerId="LiveId" clId="{8607A08D-7835-4D0C-873E-47780123D817}" dt="2018-10-01T12:40:34.604" v="5224" actId="1076"/>
        <pc:sldMkLst>
          <pc:docMk/>
          <pc:sldMk cId="3077548276" sldId="291"/>
        </pc:sldMkLst>
        <pc:spChg chg="mod">
          <ac:chgData name="Nick Allen" userId="8471a574b63ad054" providerId="LiveId" clId="{8607A08D-7835-4D0C-873E-47780123D817}" dt="2018-10-01T12:40:19.097" v="5223" actId="14100"/>
          <ac:spMkLst>
            <pc:docMk/>
            <pc:sldMk cId="3077548276" sldId="291"/>
            <ac:spMk id="3" creationId="{00000000-0000-0000-0000-000000000000}"/>
          </ac:spMkLst>
        </pc:spChg>
        <pc:picChg chg="add mod">
          <ac:chgData name="Nick Allen" userId="8471a574b63ad054" providerId="LiveId" clId="{8607A08D-7835-4D0C-873E-47780123D817}" dt="2018-10-01T12:40:34.604" v="5224" actId="1076"/>
          <ac:picMkLst>
            <pc:docMk/>
            <pc:sldMk cId="3077548276" sldId="291"/>
            <ac:picMk id="6146" creationId="{4B0F1699-AE8F-498B-9BBB-8B8A2FD4E51C}"/>
          </ac:picMkLst>
        </pc:picChg>
      </pc:sldChg>
      <pc:sldChg chg="addSp modSp modNotesTx">
        <pc:chgData name="Nick Allen" userId="8471a574b63ad054" providerId="LiveId" clId="{8607A08D-7835-4D0C-873E-47780123D817}" dt="2018-10-01T13:15:59.208" v="6813" actId="20577"/>
        <pc:sldMkLst>
          <pc:docMk/>
          <pc:sldMk cId="3220702676" sldId="293"/>
        </pc:sldMkLst>
        <pc:spChg chg="mod">
          <ac:chgData name="Nick Allen" userId="8471a574b63ad054" providerId="LiveId" clId="{8607A08D-7835-4D0C-873E-47780123D817}" dt="2018-10-01T13:15:18.134" v="6609" actId="20577"/>
          <ac:spMkLst>
            <pc:docMk/>
            <pc:sldMk cId="3220702676" sldId="293"/>
            <ac:spMk id="4" creationId="{00000000-0000-0000-0000-000000000000}"/>
          </ac:spMkLst>
        </pc:spChg>
        <pc:spChg chg="mod">
          <ac:chgData name="Nick Allen" userId="8471a574b63ad054" providerId="LiveId" clId="{8607A08D-7835-4D0C-873E-47780123D817}" dt="2018-10-01T13:05:58.758" v="6356" actId="20577"/>
          <ac:spMkLst>
            <pc:docMk/>
            <pc:sldMk cId="3220702676" sldId="293"/>
            <ac:spMk id="5" creationId="{00000000-0000-0000-0000-000000000000}"/>
          </ac:spMkLst>
        </pc:spChg>
        <pc:picChg chg="add mod">
          <ac:chgData name="Nick Allen" userId="8471a574b63ad054" providerId="LiveId" clId="{8607A08D-7835-4D0C-873E-47780123D817}" dt="2018-10-01T13:14:55.615" v="6550" actId="1036"/>
          <ac:picMkLst>
            <pc:docMk/>
            <pc:sldMk cId="3220702676" sldId="293"/>
            <ac:picMk id="7" creationId="{8B507A90-5FC1-4A23-B5C7-87D29DDBEA1C}"/>
          </ac:picMkLst>
        </pc:picChg>
        <pc:picChg chg="add mod">
          <ac:chgData name="Nick Allen" userId="8471a574b63ad054" providerId="LiveId" clId="{8607A08D-7835-4D0C-873E-47780123D817}" dt="2018-10-01T13:15:00.573" v="6558" actId="1036"/>
          <ac:picMkLst>
            <pc:docMk/>
            <pc:sldMk cId="3220702676" sldId="293"/>
            <ac:picMk id="8" creationId="{8B9065A9-C8FD-4464-8DEE-3E75AE3E0185}"/>
          </ac:picMkLst>
        </pc:picChg>
        <pc:picChg chg="add mod">
          <ac:chgData name="Nick Allen" userId="8471a574b63ad054" providerId="LiveId" clId="{8607A08D-7835-4D0C-873E-47780123D817}" dt="2018-10-01T12:06:46.065" v="4028" actId="1076"/>
          <ac:picMkLst>
            <pc:docMk/>
            <pc:sldMk cId="3220702676" sldId="293"/>
            <ac:picMk id="9" creationId="{688DAA8C-2AF4-4066-901C-6B14B87B43A6}"/>
          </ac:picMkLst>
        </pc:picChg>
      </pc:sldChg>
      <pc:sldChg chg="modSp del">
        <pc:chgData name="Nick Allen" userId="8471a574b63ad054" providerId="LiveId" clId="{8607A08D-7835-4D0C-873E-47780123D817}" dt="2018-10-01T11:46:17.481" v="3698" actId="2696"/>
        <pc:sldMkLst>
          <pc:docMk/>
          <pc:sldMk cId="2559830652" sldId="294"/>
        </pc:sldMkLst>
        <pc:spChg chg="mod">
          <ac:chgData name="Nick Allen" userId="8471a574b63ad054" providerId="LiveId" clId="{8607A08D-7835-4D0C-873E-47780123D817}" dt="2018-10-01T11:44:45.024" v="3574" actId="20577"/>
          <ac:spMkLst>
            <pc:docMk/>
            <pc:sldMk cId="2559830652" sldId="294"/>
            <ac:spMk id="3" creationId="{00000000-0000-0000-0000-000000000000}"/>
          </ac:spMkLst>
        </pc:spChg>
        <pc:picChg chg="mod">
          <ac:chgData name="Nick Allen" userId="8471a574b63ad054" providerId="LiveId" clId="{8607A08D-7835-4D0C-873E-47780123D817}" dt="2018-10-01T11:34:43.782" v="2898" actId="1036"/>
          <ac:picMkLst>
            <pc:docMk/>
            <pc:sldMk cId="2559830652" sldId="294"/>
            <ac:picMk id="11" creationId="{39B0C23F-A3E7-44CB-91FB-620019A8813C}"/>
          </ac:picMkLst>
        </pc:picChg>
      </pc:sldChg>
      <pc:sldChg chg="modSp add">
        <pc:chgData name="Nick Allen" userId="8471a574b63ad054" providerId="LiveId" clId="{8607A08D-7835-4D0C-873E-47780123D817}" dt="2018-10-01T12:42:39.293" v="5320" actId="20577"/>
        <pc:sldMkLst>
          <pc:docMk/>
          <pc:sldMk cId="3981364327" sldId="294"/>
        </pc:sldMkLst>
        <pc:spChg chg="mod">
          <ac:chgData name="Nick Allen" userId="8471a574b63ad054" providerId="LiveId" clId="{8607A08D-7835-4D0C-873E-47780123D817}" dt="2018-10-01T12:42:15.275" v="5284" actId="20577"/>
          <ac:spMkLst>
            <pc:docMk/>
            <pc:sldMk cId="3981364327" sldId="294"/>
            <ac:spMk id="3" creationId="{00000000-0000-0000-0000-000000000000}"/>
          </ac:spMkLst>
        </pc:spChg>
        <pc:spChg chg="mod">
          <ac:chgData name="Nick Allen" userId="8471a574b63ad054" providerId="LiveId" clId="{8607A08D-7835-4D0C-873E-47780123D817}" dt="2018-10-01T12:42:39.293" v="5320" actId="20577"/>
          <ac:spMkLst>
            <pc:docMk/>
            <pc:sldMk cId="3981364327" sldId="294"/>
            <ac:spMk id="5" creationId="{00000000-0000-0000-0000-000000000000}"/>
          </ac:spMkLst>
        </pc:spChg>
      </pc:sldChg>
      <pc:sldChg chg="modSp">
        <pc:chgData name="Nick Allen" userId="8471a574b63ad054" providerId="LiveId" clId="{8607A08D-7835-4D0C-873E-47780123D817}" dt="2018-10-01T13:03:28.820" v="6309" actId="20577"/>
        <pc:sldMkLst>
          <pc:docMk/>
          <pc:sldMk cId="1198266002" sldId="295"/>
        </pc:sldMkLst>
        <pc:spChg chg="mod">
          <ac:chgData name="Nick Allen" userId="8471a574b63ad054" providerId="LiveId" clId="{8607A08D-7835-4D0C-873E-47780123D817}" dt="2018-10-01T13:03:28.820" v="6309" actId="20577"/>
          <ac:spMkLst>
            <pc:docMk/>
            <pc:sldMk cId="1198266002" sldId="295"/>
            <ac:spMk id="5" creationId="{00000000-0000-0000-0000-000000000000}"/>
          </ac:spMkLst>
        </pc:spChg>
      </pc:sldChg>
      <pc:sldChg chg="modSp">
        <pc:chgData name="Nick Allen" userId="8471a574b63ad054" providerId="LiveId" clId="{8607A08D-7835-4D0C-873E-47780123D817}" dt="2018-10-01T13:03:22.820" v="6307" actId="20577"/>
        <pc:sldMkLst>
          <pc:docMk/>
          <pc:sldMk cId="352729805" sldId="296"/>
        </pc:sldMkLst>
        <pc:spChg chg="mod">
          <ac:chgData name="Nick Allen" userId="8471a574b63ad054" providerId="LiveId" clId="{8607A08D-7835-4D0C-873E-47780123D817}" dt="2018-10-01T13:03:22.820" v="6307" actId="20577"/>
          <ac:spMkLst>
            <pc:docMk/>
            <pc:sldMk cId="352729805" sldId="296"/>
            <ac:spMk id="3" creationId="{00000000-0000-0000-0000-000000000000}"/>
          </ac:spMkLst>
        </pc:spChg>
        <pc:spChg chg="mod">
          <ac:chgData name="Nick Allen" userId="8471a574b63ad054" providerId="LiveId" clId="{8607A08D-7835-4D0C-873E-47780123D817}" dt="2018-10-01T12:41:19.627" v="5235" actId="20577"/>
          <ac:spMkLst>
            <pc:docMk/>
            <pc:sldMk cId="352729805" sldId="296"/>
            <ac:spMk id="5" creationId="{00000000-0000-0000-0000-000000000000}"/>
          </ac:spMkLst>
        </pc:spChg>
      </pc:sldChg>
      <pc:sldChg chg="del">
        <pc:chgData name="Nick Allen" userId="8471a574b63ad054" providerId="LiveId" clId="{8607A08D-7835-4D0C-873E-47780123D817}" dt="2018-10-01T11:50:21.763" v="3722" actId="2696"/>
        <pc:sldMkLst>
          <pc:docMk/>
          <pc:sldMk cId="3980997735" sldId="297"/>
        </pc:sldMkLst>
      </pc:sldChg>
      <pc:sldChg chg="del">
        <pc:chgData name="Nick Allen" userId="8471a574b63ad054" providerId="LiveId" clId="{8607A08D-7835-4D0C-873E-47780123D817}" dt="2018-10-01T11:46:01.299" v="3697" actId="2696"/>
        <pc:sldMkLst>
          <pc:docMk/>
          <pc:sldMk cId="2625638901" sldId="298"/>
        </pc:sldMkLst>
      </pc:sldChg>
      <pc:sldChg chg="addSp delSp modSp ord modNotesTx">
        <pc:chgData name="Nick Allen" userId="8471a574b63ad054" providerId="LiveId" clId="{8607A08D-7835-4D0C-873E-47780123D817}" dt="2018-10-01T13:00:04.186" v="6299" actId="20577"/>
        <pc:sldMkLst>
          <pc:docMk/>
          <pc:sldMk cId="1578631780" sldId="299"/>
        </pc:sldMkLst>
        <pc:spChg chg="mod">
          <ac:chgData name="Nick Allen" userId="8471a574b63ad054" providerId="LiveId" clId="{8607A08D-7835-4D0C-873E-47780123D817}" dt="2018-10-01T12:59:12.279" v="6292" actId="113"/>
          <ac:spMkLst>
            <pc:docMk/>
            <pc:sldMk cId="1578631780" sldId="299"/>
            <ac:spMk id="3" creationId="{0FD7BB35-6356-4FFC-9F37-B1B359C0453C}"/>
          </ac:spMkLst>
        </pc:spChg>
        <pc:spChg chg="mod">
          <ac:chgData name="Nick Allen" userId="8471a574b63ad054" providerId="LiveId" clId="{8607A08D-7835-4D0C-873E-47780123D817}" dt="2018-10-01T13:00:04.186" v="6299" actId="20577"/>
          <ac:spMkLst>
            <pc:docMk/>
            <pc:sldMk cId="1578631780" sldId="299"/>
            <ac:spMk id="4" creationId="{37650F22-029A-418B-B948-DD208226E8AA}"/>
          </ac:spMkLst>
        </pc:spChg>
        <pc:spChg chg="mod">
          <ac:chgData name="Nick Allen" userId="8471a574b63ad054" providerId="LiveId" clId="{8607A08D-7835-4D0C-873E-47780123D817}" dt="2018-10-01T10:56:53.976" v="48" actId="20577"/>
          <ac:spMkLst>
            <pc:docMk/>
            <pc:sldMk cId="1578631780" sldId="299"/>
            <ac:spMk id="5" creationId="{3DB2ED0A-3067-440B-BB73-46D0D907F2C4}"/>
          </ac:spMkLst>
        </pc:spChg>
        <pc:picChg chg="add mod">
          <ac:chgData name="Nick Allen" userId="8471a574b63ad054" providerId="LiveId" clId="{8607A08D-7835-4D0C-873E-47780123D817}" dt="2018-10-01T11:17:55.176" v="2112" actId="1035"/>
          <ac:picMkLst>
            <pc:docMk/>
            <pc:sldMk cId="1578631780" sldId="299"/>
            <ac:picMk id="8" creationId="{3AF4CD77-F594-4B9F-A43D-08514397CA92}"/>
          </ac:picMkLst>
        </pc:picChg>
        <pc:picChg chg="add mod">
          <ac:chgData name="Nick Allen" userId="8471a574b63ad054" providerId="LiveId" clId="{8607A08D-7835-4D0C-873E-47780123D817}" dt="2018-10-01T11:17:46.427" v="2105" actId="1076"/>
          <ac:picMkLst>
            <pc:docMk/>
            <pc:sldMk cId="1578631780" sldId="299"/>
            <ac:picMk id="9" creationId="{055FD01E-2766-4069-A736-F650FBA22AD1}"/>
          </ac:picMkLst>
        </pc:picChg>
        <pc:picChg chg="add mod">
          <ac:chgData name="Nick Allen" userId="8471a574b63ad054" providerId="LiveId" clId="{8607A08D-7835-4D0C-873E-47780123D817}" dt="2018-10-01T11:18:10.320" v="2117" actId="1076"/>
          <ac:picMkLst>
            <pc:docMk/>
            <pc:sldMk cId="1578631780" sldId="299"/>
            <ac:picMk id="10" creationId="{2C464EC1-13C7-4EB6-BD4B-29F5FC53DCB0}"/>
          </ac:picMkLst>
        </pc:picChg>
        <pc:picChg chg="add del">
          <ac:chgData name="Nick Allen" userId="8471a574b63ad054" providerId="LiveId" clId="{8607A08D-7835-4D0C-873E-47780123D817}" dt="2018-10-01T11:18:27.980" v="2122" actId="478"/>
          <ac:picMkLst>
            <pc:docMk/>
            <pc:sldMk cId="1578631780" sldId="299"/>
            <ac:picMk id="11" creationId="{3A81CC12-6F4A-4FB2-BAA3-6FD5A17AE394}"/>
          </ac:picMkLst>
        </pc:picChg>
        <pc:picChg chg="add mod">
          <ac:chgData name="Nick Allen" userId="8471a574b63ad054" providerId="LiveId" clId="{8607A08D-7835-4D0C-873E-47780123D817}" dt="2018-10-01T11:18:39.309" v="2124" actId="1076"/>
          <ac:picMkLst>
            <pc:docMk/>
            <pc:sldMk cId="1578631780" sldId="299"/>
            <ac:picMk id="12" creationId="{0ADA93BF-44C9-4D6B-82AE-812B4AFB5845}"/>
          </ac:picMkLst>
        </pc:picChg>
        <pc:picChg chg="add mod">
          <ac:chgData name="Nick Allen" userId="8471a574b63ad054" providerId="LiveId" clId="{8607A08D-7835-4D0C-873E-47780123D817}" dt="2018-10-01T11:18:25.709" v="2121" actId="1076"/>
          <ac:picMkLst>
            <pc:docMk/>
            <pc:sldMk cId="1578631780" sldId="299"/>
            <ac:picMk id="13" creationId="{2135F1D0-A16C-4569-9F9D-363F3E4AEC58}"/>
          </ac:picMkLst>
        </pc:picChg>
        <pc:picChg chg="add mod">
          <ac:chgData name="Nick Allen" userId="8471a574b63ad054" providerId="LiveId" clId="{8607A08D-7835-4D0C-873E-47780123D817}" dt="2018-10-01T11:17:20.938" v="2101" actId="1076"/>
          <ac:picMkLst>
            <pc:docMk/>
            <pc:sldMk cId="1578631780" sldId="299"/>
            <ac:picMk id="1026" creationId="{640075FC-6812-4B49-BAB3-FD48BE386944}"/>
          </ac:picMkLst>
        </pc:picChg>
      </pc:sldChg>
      <pc:sldChg chg="addSp delSp modSp add modNotesTx">
        <pc:chgData name="Nick Allen" userId="8471a574b63ad054" providerId="LiveId" clId="{8607A08D-7835-4D0C-873E-47780123D817}" dt="2018-10-01T12:56:55.661" v="6103" actId="20577"/>
        <pc:sldMkLst>
          <pc:docMk/>
          <pc:sldMk cId="2842796238" sldId="300"/>
        </pc:sldMkLst>
        <pc:spChg chg="del">
          <ac:chgData name="Nick Allen" userId="8471a574b63ad054" providerId="LiveId" clId="{8607A08D-7835-4D0C-873E-47780123D817}" dt="2018-10-01T11:07:20.070" v="1651" actId="20577"/>
          <ac:spMkLst>
            <pc:docMk/>
            <pc:sldMk cId="2842796238" sldId="300"/>
            <ac:spMk id="3" creationId="{0422B84A-CA33-46B2-BC69-DFC87AD42A04}"/>
          </ac:spMkLst>
        </pc:spChg>
        <pc:spChg chg="del">
          <ac:chgData name="Nick Allen" userId="8471a574b63ad054" providerId="LiveId" clId="{8607A08D-7835-4D0C-873E-47780123D817}" dt="2018-10-01T11:07:20.070" v="1651" actId="20577"/>
          <ac:spMkLst>
            <pc:docMk/>
            <pc:sldMk cId="2842796238" sldId="300"/>
            <ac:spMk id="4" creationId="{7C4091EF-B64D-4D90-8984-7E333ACE04DB}"/>
          </ac:spMkLst>
        </pc:spChg>
        <pc:spChg chg="add mod">
          <ac:chgData name="Nick Allen" userId="8471a574b63ad054" providerId="LiveId" clId="{8607A08D-7835-4D0C-873E-47780123D817}" dt="2018-10-01T11:08:33.674" v="1758" actId="20577"/>
          <ac:spMkLst>
            <pc:docMk/>
            <pc:sldMk cId="2842796238" sldId="300"/>
            <ac:spMk id="6" creationId="{886218B3-90C8-4959-8FAD-3C3E6161E881}"/>
          </ac:spMkLst>
        </pc:spChg>
        <pc:spChg chg="add mod">
          <ac:chgData name="Nick Allen" userId="8471a574b63ad054" providerId="LiveId" clId="{8607A08D-7835-4D0C-873E-47780123D817}" dt="2018-10-01T12:56:55.661" v="6103" actId="20577"/>
          <ac:spMkLst>
            <pc:docMk/>
            <pc:sldMk cId="2842796238" sldId="300"/>
            <ac:spMk id="7" creationId="{F8FBE4AE-C058-44A8-8E92-25EAB70ACF4C}"/>
          </ac:spMkLst>
        </pc:spChg>
        <pc:spChg chg="add mod">
          <ac:chgData name="Nick Allen" userId="8471a574b63ad054" providerId="LiveId" clId="{8607A08D-7835-4D0C-873E-47780123D817}" dt="2018-10-01T11:07:20.070" v="1651" actId="20577"/>
          <ac:spMkLst>
            <pc:docMk/>
            <pc:sldMk cId="2842796238" sldId="300"/>
            <ac:spMk id="8" creationId="{82A00708-EE3A-446A-8CCE-369073EC8340}"/>
          </ac:spMkLst>
        </pc:spChg>
      </pc:sldChg>
      <pc:sldChg chg="modSp add">
        <pc:chgData name="Nick Allen" userId="8471a574b63ad054" providerId="LiveId" clId="{8607A08D-7835-4D0C-873E-47780123D817}" dt="2018-10-01T12:41:28.211" v="5237" actId="20577"/>
        <pc:sldMkLst>
          <pc:docMk/>
          <pc:sldMk cId="4155485471" sldId="301"/>
        </pc:sldMkLst>
        <pc:spChg chg="mod">
          <ac:chgData name="Nick Allen" userId="8471a574b63ad054" providerId="LiveId" clId="{8607A08D-7835-4D0C-873E-47780123D817}" dt="2018-10-01T12:41:28.211" v="5237" actId="20577"/>
          <ac:spMkLst>
            <pc:docMk/>
            <pc:sldMk cId="4155485471" sldId="301"/>
            <ac:spMk id="4" creationId="{3963CDF5-F267-44BB-972E-095E47DF8537}"/>
          </ac:spMkLst>
        </pc:spChg>
      </pc:sldChg>
      <pc:sldChg chg="add">
        <pc:chgData name="Nick Allen" userId="8471a574b63ad054" providerId="LiveId" clId="{8607A08D-7835-4D0C-873E-47780123D817}" dt="2018-10-01T11:46:20.678" v="3701" actId="2696"/>
        <pc:sldMkLst>
          <pc:docMk/>
          <pc:sldMk cId="415079763" sldId="302"/>
        </pc:sldMkLst>
      </pc:sldChg>
      <pc:sldChg chg="add del modNotesTx">
        <pc:chgData name="Nick Allen" userId="8471a574b63ad054" providerId="LiveId" clId="{8607A08D-7835-4D0C-873E-47780123D817}" dt="2018-10-01T11:46:17.520" v="3700" actId="2696"/>
        <pc:sldMkLst>
          <pc:docMk/>
          <pc:sldMk cId="1968025102" sldId="302"/>
        </pc:sldMkLst>
      </pc:sldChg>
      <pc:sldChg chg="addSp modSp add del">
        <pc:chgData name="Nick Allen" userId="8471a574b63ad054" providerId="LiveId" clId="{8607A08D-7835-4D0C-873E-47780123D817}" dt="2018-10-01T11:46:17.500" v="3699" actId="2696"/>
        <pc:sldMkLst>
          <pc:docMk/>
          <pc:sldMk cId="165658654" sldId="303"/>
        </pc:sldMkLst>
        <pc:spChg chg="mod">
          <ac:chgData name="Nick Allen" userId="8471a574b63ad054" providerId="LiveId" clId="{8607A08D-7835-4D0C-873E-47780123D817}" dt="2018-10-01T11:45:33.359" v="3696" actId="113"/>
          <ac:spMkLst>
            <pc:docMk/>
            <pc:sldMk cId="165658654" sldId="303"/>
            <ac:spMk id="3" creationId="{18874B3D-A465-43DA-BB39-C5894F160960}"/>
          </ac:spMkLst>
        </pc:spChg>
        <pc:spChg chg="mod">
          <ac:chgData name="Nick Allen" userId="8471a574b63ad054" providerId="LiveId" clId="{8607A08D-7835-4D0C-873E-47780123D817}" dt="2018-10-01T11:41:08.645" v="2989" actId="2696"/>
          <ac:spMkLst>
            <pc:docMk/>
            <pc:sldMk cId="165658654" sldId="303"/>
            <ac:spMk id="5" creationId="{B9FD86D0-038A-4782-AB31-FAED13FF85FC}"/>
          </ac:spMkLst>
        </pc:spChg>
        <pc:picChg chg="add mod">
          <ac:chgData name="Nick Allen" userId="8471a574b63ad054" providerId="LiveId" clId="{8607A08D-7835-4D0C-873E-47780123D817}" dt="2018-10-01T11:40:52.544" v="2988" actId="1076"/>
          <ac:picMkLst>
            <pc:docMk/>
            <pc:sldMk cId="165658654" sldId="303"/>
            <ac:picMk id="7" creationId="{B1E3CF6B-3F62-4887-BE7F-18EA66D70BAC}"/>
          </ac:picMkLst>
        </pc:picChg>
      </pc:sldChg>
      <pc:sldChg chg="modSp add">
        <pc:chgData name="Nick Allen" userId="8471a574b63ad054" providerId="LiveId" clId="{8607A08D-7835-4D0C-873E-47780123D817}" dt="2018-10-01T12:42:32.104" v="5315" actId="20577"/>
        <pc:sldMkLst>
          <pc:docMk/>
          <pc:sldMk cId="2329694126" sldId="303"/>
        </pc:sldMkLst>
        <pc:spChg chg="mod">
          <ac:chgData name="Nick Allen" userId="8471a574b63ad054" providerId="LiveId" clId="{8607A08D-7835-4D0C-873E-47780123D817}" dt="2018-10-01T12:42:32.104" v="5315" actId="20577"/>
          <ac:spMkLst>
            <pc:docMk/>
            <pc:sldMk cId="2329694126" sldId="303"/>
            <ac:spMk id="5" creationId="{B9FD86D0-038A-4782-AB31-FAED13FF85FC}"/>
          </ac:spMkLst>
        </pc:spChg>
      </pc:sldChg>
      <pc:sldChg chg="addSp delSp modSp add modNotesTx">
        <pc:chgData name="Nick Allen" userId="8471a574b63ad054" providerId="LiveId" clId="{8607A08D-7835-4D0C-873E-47780123D817}" dt="2018-10-01T12:48:52.125" v="6102" actId="20577"/>
        <pc:sldMkLst>
          <pc:docMk/>
          <pc:sldMk cId="3424624441" sldId="304"/>
        </pc:sldMkLst>
        <pc:spChg chg="del">
          <ac:chgData name="Nick Allen" userId="8471a574b63ad054" providerId="LiveId" clId="{8607A08D-7835-4D0C-873E-47780123D817}" dt="2018-10-01T11:58:26.783" v="3742" actId="20577"/>
          <ac:spMkLst>
            <pc:docMk/>
            <pc:sldMk cId="3424624441" sldId="304"/>
            <ac:spMk id="3" creationId="{7371EDF9-4954-46D2-B44E-5A3C83E9CBB3}"/>
          </ac:spMkLst>
        </pc:spChg>
        <pc:spChg chg="del">
          <ac:chgData name="Nick Allen" userId="8471a574b63ad054" providerId="LiveId" clId="{8607A08D-7835-4D0C-873E-47780123D817}" dt="2018-10-01T11:58:26.783" v="3742" actId="20577"/>
          <ac:spMkLst>
            <pc:docMk/>
            <pc:sldMk cId="3424624441" sldId="304"/>
            <ac:spMk id="4" creationId="{6EA1C3D3-902D-4E83-9E4E-A69323162729}"/>
          </ac:spMkLst>
        </pc:spChg>
        <pc:spChg chg="del">
          <ac:chgData name="Nick Allen" userId="8471a574b63ad054" providerId="LiveId" clId="{8607A08D-7835-4D0C-873E-47780123D817}" dt="2018-10-01T11:58:26.783" v="3742" actId="20577"/>
          <ac:spMkLst>
            <pc:docMk/>
            <pc:sldMk cId="3424624441" sldId="304"/>
            <ac:spMk id="5" creationId="{DB4F3990-25E8-4987-90AD-125022CE2560}"/>
          </ac:spMkLst>
        </pc:spChg>
        <pc:spChg chg="add mod">
          <ac:chgData name="Nick Allen" userId="8471a574b63ad054" providerId="LiveId" clId="{8607A08D-7835-4D0C-873E-47780123D817}" dt="2018-10-01T12:47:14.791" v="5795" actId="20577"/>
          <ac:spMkLst>
            <pc:docMk/>
            <pc:sldMk cId="3424624441" sldId="304"/>
            <ac:spMk id="7" creationId="{EB2BD1AE-ADE5-4713-8E83-82C28A861207}"/>
          </ac:spMkLst>
        </pc:spChg>
        <pc:spChg chg="add mod">
          <ac:chgData name="Nick Allen" userId="8471a574b63ad054" providerId="LiveId" clId="{8607A08D-7835-4D0C-873E-47780123D817}" dt="2018-10-01T12:02:03.691" v="3835" actId="1036"/>
          <ac:spMkLst>
            <pc:docMk/>
            <pc:sldMk cId="3424624441" sldId="304"/>
            <ac:spMk id="8" creationId="{5C4F2EFE-86E3-426D-8397-53FBA993A07B}"/>
          </ac:spMkLst>
        </pc:spChg>
        <pc:spChg chg="add mod">
          <ac:chgData name="Nick Allen" userId="8471a574b63ad054" providerId="LiveId" clId="{8607A08D-7835-4D0C-873E-47780123D817}" dt="2018-10-01T11:58:26.783" v="3742" actId="20577"/>
          <ac:spMkLst>
            <pc:docMk/>
            <pc:sldMk cId="3424624441" sldId="304"/>
            <ac:spMk id="9" creationId="{0EAD306D-A8A8-484C-B41E-D11F40175E13}"/>
          </ac:spMkLst>
        </pc:spChg>
        <pc:picChg chg="add mod">
          <ac:chgData name="Nick Allen" userId="8471a574b63ad054" providerId="LiveId" clId="{8607A08D-7835-4D0C-873E-47780123D817}" dt="2018-10-01T12:02:21.319" v="3846" actId="1037"/>
          <ac:picMkLst>
            <pc:docMk/>
            <pc:sldMk cId="3424624441" sldId="304"/>
            <ac:picMk id="3074" creationId="{D49F7599-F486-4B21-AC42-77479A9606F1}"/>
          </ac:picMkLst>
        </pc:picChg>
      </pc:sldChg>
      <pc:sldChg chg="addSp modSp add">
        <pc:chgData name="Nick Allen" userId="8471a574b63ad054" providerId="LiveId" clId="{8607A08D-7835-4D0C-873E-47780123D817}" dt="2018-10-01T12:10:35.061" v="4247" actId="1037"/>
        <pc:sldMkLst>
          <pc:docMk/>
          <pc:sldMk cId="3056659487" sldId="305"/>
        </pc:sldMkLst>
        <pc:spChg chg="mod">
          <ac:chgData name="Nick Allen" userId="8471a574b63ad054" providerId="LiveId" clId="{8607A08D-7835-4D0C-873E-47780123D817}" dt="2018-10-01T12:08:52.755" v="4174" actId="20577"/>
          <ac:spMkLst>
            <pc:docMk/>
            <pc:sldMk cId="3056659487" sldId="305"/>
            <ac:spMk id="3" creationId="{D6C4B11B-9B1D-4B63-8ACE-D7D4C8482B11}"/>
          </ac:spMkLst>
        </pc:spChg>
        <pc:spChg chg="mod">
          <ac:chgData name="Nick Allen" userId="8471a574b63ad054" providerId="LiveId" clId="{8607A08D-7835-4D0C-873E-47780123D817}" dt="2018-10-01T12:10:09.649" v="4222" actId="20577"/>
          <ac:spMkLst>
            <pc:docMk/>
            <pc:sldMk cId="3056659487" sldId="305"/>
            <ac:spMk id="4" creationId="{469D6EEB-A37D-4DC9-9AD1-D522F7E65239}"/>
          </ac:spMkLst>
        </pc:spChg>
        <pc:spChg chg="mod">
          <ac:chgData name="Nick Allen" userId="8471a574b63ad054" providerId="LiveId" clId="{8607A08D-7835-4D0C-873E-47780123D817}" dt="2018-10-01T12:07:35.758" v="4067" actId="20577"/>
          <ac:spMkLst>
            <pc:docMk/>
            <pc:sldMk cId="3056659487" sldId="305"/>
            <ac:spMk id="5" creationId="{E48F3EBA-ADD9-47CC-B9B1-9AEF91A96BA9}"/>
          </ac:spMkLst>
        </pc:spChg>
        <pc:picChg chg="add mod">
          <ac:chgData name="Nick Allen" userId="8471a574b63ad054" providerId="LiveId" clId="{8607A08D-7835-4D0C-873E-47780123D817}" dt="2018-10-01T12:08:46.641" v="4167" actId="1036"/>
          <ac:picMkLst>
            <pc:docMk/>
            <pc:sldMk cId="3056659487" sldId="305"/>
            <ac:picMk id="7" creationId="{AFA2EEF2-62A6-4EDF-9291-039DB44AE336}"/>
          </ac:picMkLst>
        </pc:picChg>
        <pc:picChg chg="add mod">
          <ac:chgData name="Nick Allen" userId="8471a574b63ad054" providerId="LiveId" clId="{8607A08D-7835-4D0C-873E-47780123D817}" dt="2018-10-01T12:10:35.061" v="4247" actId="1037"/>
          <ac:picMkLst>
            <pc:docMk/>
            <pc:sldMk cId="3056659487" sldId="305"/>
            <ac:picMk id="8" creationId="{D2CA1366-9277-4429-8893-38394CFD9071}"/>
          </ac:picMkLst>
        </pc:picChg>
      </pc:sldChg>
      <pc:sldChg chg="addSp delSp modSp add modNotesTx">
        <pc:chgData name="Nick Allen" userId="8471a574b63ad054" providerId="LiveId" clId="{8607A08D-7835-4D0C-873E-47780123D817}" dt="2018-10-01T12:46:57.901" v="5794" actId="20577"/>
        <pc:sldMkLst>
          <pc:docMk/>
          <pc:sldMk cId="3601338873" sldId="306"/>
        </pc:sldMkLst>
        <pc:spChg chg="add mod">
          <ac:chgData name="Nick Allen" userId="8471a574b63ad054" providerId="LiveId" clId="{8607A08D-7835-4D0C-873E-47780123D817}" dt="2018-10-01T12:28:17.809" v="5091" actId="478"/>
          <ac:spMkLst>
            <pc:docMk/>
            <pc:sldMk cId="3601338873" sldId="306"/>
            <ac:spMk id="4" creationId="{5B755109-4E67-4D24-A0EB-D071AC73E76D}"/>
          </ac:spMkLst>
        </pc:spChg>
        <pc:spChg chg="mod">
          <ac:chgData name="Nick Allen" userId="8471a574b63ad054" providerId="LiveId" clId="{8607A08D-7835-4D0C-873E-47780123D817}" dt="2018-10-01T12:30:17.712" v="5097" actId="27636"/>
          <ac:spMkLst>
            <pc:docMk/>
            <pc:sldMk cId="3601338873" sldId="306"/>
            <ac:spMk id="7" creationId="{EB2BD1AE-ADE5-4713-8E83-82C28A861207}"/>
          </ac:spMkLst>
        </pc:spChg>
        <pc:spChg chg="del">
          <ac:chgData name="Nick Allen" userId="8471a574b63ad054" providerId="LiveId" clId="{8607A08D-7835-4D0C-873E-47780123D817}" dt="2018-10-01T12:28:17.809" v="5091" actId="478"/>
          <ac:spMkLst>
            <pc:docMk/>
            <pc:sldMk cId="3601338873" sldId="306"/>
            <ac:spMk id="8" creationId="{5C4F2EFE-86E3-426D-8397-53FBA993A07B}"/>
          </ac:spMkLst>
        </pc:spChg>
        <pc:picChg chg="del">
          <ac:chgData name="Nick Allen" userId="8471a574b63ad054" providerId="LiveId" clId="{8607A08D-7835-4D0C-873E-47780123D817}" dt="2018-10-01T12:30:11.904" v="5094" actId="478"/>
          <ac:picMkLst>
            <pc:docMk/>
            <pc:sldMk cId="3601338873" sldId="306"/>
            <ac:picMk id="3074" creationId="{D49F7599-F486-4B21-AC42-77479A9606F1}"/>
          </ac:picMkLst>
        </pc:picChg>
        <pc:picChg chg="add mod">
          <ac:chgData name="Nick Allen" userId="8471a574b63ad054" providerId="LiveId" clId="{8607A08D-7835-4D0C-873E-47780123D817}" dt="2018-10-01T12:30:21.415" v="5098" actId="1076"/>
          <ac:picMkLst>
            <pc:docMk/>
            <pc:sldMk cId="3601338873" sldId="306"/>
            <ac:picMk id="5122" creationId="{579B32F7-2FAD-45C5-A141-EC937BA6DF48}"/>
          </ac:picMkLst>
        </pc:picChg>
      </pc:sldChg>
      <pc:sldChg chg="delSp modSp add del">
        <pc:chgData name="Nick Allen" userId="8471a574b63ad054" providerId="LiveId" clId="{8607A08D-7835-4D0C-873E-47780123D817}" dt="2018-10-01T13:16:14.246" v="6814" actId="2696"/>
        <pc:sldMkLst>
          <pc:docMk/>
          <pc:sldMk cId="860307299" sldId="307"/>
        </pc:sldMkLst>
        <pc:spChg chg="mod">
          <ac:chgData name="Nick Allen" userId="8471a574b63ad054" providerId="LiveId" clId="{8607A08D-7835-4D0C-873E-47780123D817}" dt="2018-10-01T13:10:54.509" v="6533" actId="20577"/>
          <ac:spMkLst>
            <pc:docMk/>
            <pc:sldMk cId="860307299" sldId="307"/>
            <ac:spMk id="3" creationId="{00000000-0000-0000-0000-000000000000}"/>
          </ac:spMkLst>
        </pc:spChg>
        <pc:spChg chg="mod">
          <ac:chgData name="Nick Allen" userId="8471a574b63ad054" providerId="LiveId" clId="{8607A08D-7835-4D0C-873E-47780123D817}" dt="2018-10-01T13:08:38.036" v="6465" actId="20577"/>
          <ac:spMkLst>
            <pc:docMk/>
            <pc:sldMk cId="860307299" sldId="307"/>
            <ac:spMk id="4" creationId="{00000000-0000-0000-0000-000000000000}"/>
          </ac:spMkLst>
        </pc:spChg>
        <pc:spChg chg="mod">
          <ac:chgData name="Nick Allen" userId="8471a574b63ad054" providerId="LiveId" clId="{8607A08D-7835-4D0C-873E-47780123D817}" dt="2018-10-01T13:06:38.273" v="6364" actId="20577"/>
          <ac:spMkLst>
            <pc:docMk/>
            <pc:sldMk cId="860307299" sldId="307"/>
            <ac:spMk id="5" creationId="{00000000-0000-0000-0000-000000000000}"/>
          </ac:spMkLst>
        </pc:spChg>
        <pc:picChg chg="del">
          <ac:chgData name="Nick Allen" userId="8471a574b63ad054" providerId="LiveId" clId="{8607A08D-7835-4D0C-873E-47780123D817}" dt="2018-10-01T13:06:58.433" v="6396" actId="478"/>
          <ac:picMkLst>
            <pc:docMk/>
            <pc:sldMk cId="860307299" sldId="307"/>
            <ac:picMk id="7" creationId="{8B507A90-5FC1-4A23-B5C7-87D29DDBEA1C}"/>
          </ac:picMkLst>
        </pc:picChg>
        <pc:picChg chg="del">
          <ac:chgData name="Nick Allen" userId="8471a574b63ad054" providerId="LiveId" clId="{8607A08D-7835-4D0C-873E-47780123D817}" dt="2018-10-01T13:06:59.670" v="6397" actId="478"/>
          <ac:picMkLst>
            <pc:docMk/>
            <pc:sldMk cId="860307299" sldId="307"/>
            <ac:picMk id="8" creationId="{8B9065A9-C8FD-4464-8DEE-3E75AE3E0185}"/>
          </ac:picMkLst>
        </pc:picChg>
        <pc:picChg chg="del">
          <ac:chgData name="Nick Allen" userId="8471a574b63ad054" providerId="LiveId" clId="{8607A08D-7835-4D0C-873E-47780123D817}" dt="2018-10-01T13:06:57.136" v="6395" actId="478"/>
          <ac:picMkLst>
            <pc:docMk/>
            <pc:sldMk cId="860307299" sldId="307"/>
            <ac:picMk id="9" creationId="{688DAA8C-2AF4-4066-901C-6B14B87B43A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756A01-3CDE-4E68-920E-A53D94D3857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8867CD32-76FE-4C69-A7ED-357B164E0356}">
      <dgm:prSet phldrT="[Text]"/>
      <dgm:spPr>
        <a:solidFill>
          <a:srgbClr val="EF8200"/>
        </a:solidFill>
      </dgm:spPr>
      <dgm:t>
        <a:bodyPr/>
        <a:lstStyle/>
        <a:p>
          <a:r>
            <a:rPr lang="en-US" dirty="0"/>
            <a:t>Identify the constraint</a:t>
          </a:r>
        </a:p>
      </dgm:t>
    </dgm:pt>
    <dgm:pt modelId="{523C6A5E-E071-4D47-A95A-D146B06D658A}" type="parTrans" cxnId="{8AD45639-A1BC-4D5E-A355-EC50CA8107F7}">
      <dgm:prSet/>
      <dgm:spPr/>
      <dgm:t>
        <a:bodyPr/>
        <a:lstStyle/>
        <a:p>
          <a:endParaRPr lang="en-US"/>
        </a:p>
      </dgm:t>
    </dgm:pt>
    <dgm:pt modelId="{94FCFAC5-AAE9-4554-92F6-C9F6BEF362E0}" type="sibTrans" cxnId="{8AD45639-A1BC-4D5E-A355-EC50CA8107F7}">
      <dgm:prSet/>
      <dgm:spPr/>
      <dgm:t>
        <a:bodyPr/>
        <a:lstStyle/>
        <a:p>
          <a:endParaRPr lang="en-US"/>
        </a:p>
      </dgm:t>
    </dgm:pt>
    <dgm:pt modelId="{C46E4171-1854-4C38-89AC-87D06277F024}">
      <dgm:prSet phldrT="[Text]"/>
      <dgm:spPr>
        <a:solidFill>
          <a:srgbClr val="EF8200"/>
        </a:solidFill>
      </dgm:spPr>
      <dgm:t>
        <a:bodyPr/>
        <a:lstStyle/>
        <a:p>
          <a:r>
            <a:rPr lang="en-US" dirty="0"/>
            <a:t>Subordinate &amp; synchronize  to the constraint</a:t>
          </a:r>
        </a:p>
      </dgm:t>
    </dgm:pt>
    <dgm:pt modelId="{E0FAE655-A6B5-4BA5-88CE-E0C761556440}" type="parTrans" cxnId="{91427B73-CB73-41A0-B6C0-556C2710D830}">
      <dgm:prSet/>
      <dgm:spPr/>
      <dgm:t>
        <a:bodyPr/>
        <a:lstStyle/>
        <a:p>
          <a:endParaRPr lang="en-US"/>
        </a:p>
      </dgm:t>
    </dgm:pt>
    <dgm:pt modelId="{A6437642-4CBF-4510-943C-A003D4D0D70E}" type="sibTrans" cxnId="{91427B73-CB73-41A0-B6C0-556C2710D830}">
      <dgm:prSet/>
      <dgm:spPr/>
      <dgm:t>
        <a:bodyPr/>
        <a:lstStyle/>
        <a:p>
          <a:endParaRPr lang="en-US"/>
        </a:p>
      </dgm:t>
    </dgm:pt>
    <dgm:pt modelId="{4175280B-E6D4-4889-8DCE-BE3433C88095}">
      <dgm:prSet phldrT="[Text]"/>
      <dgm:spPr>
        <a:solidFill>
          <a:srgbClr val="EF8200"/>
        </a:solidFill>
      </dgm:spPr>
      <dgm:t>
        <a:bodyPr/>
        <a:lstStyle/>
        <a:p>
          <a:r>
            <a:rPr lang="en-US" dirty="0"/>
            <a:t>Elevate the performance of the constraint</a:t>
          </a:r>
        </a:p>
      </dgm:t>
    </dgm:pt>
    <dgm:pt modelId="{C825EC25-4685-47DC-AD00-4AC48A4E8595}" type="parTrans" cxnId="{44400546-7117-4CDE-B8B3-4E10AEFBF126}">
      <dgm:prSet/>
      <dgm:spPr/>
      <dgm:t>
        <a:bodyPr/>
        <a:lstStyle/>
        <a:p>
          <a:endParaRPr lang="en-US"/>
        </a:p>
      </dgm:t>
    </dgm:pt>
    <dgm:pt modelId="{BAC60EDC-2D32-411B-901D-B44A6E6B3894}" type="sibTrans" cxnId="{44400546-7117-4CDE-B8B3-4E10AEFBF126}">
      <dgm:prSet/>
      <dgm:spPr/>
      <dgm:t>
        <a:bodyPr/>
        <a:lstStyle/>
        <a:p>
          <a:endParaRPr lang="en-US"/>
        </a:p>
      </dgm:t>
    </dgm:pt>
    <dgm:pt modelId="{27BCC1C8-4D29-49C5-B1C6-CBE5C4CC3C1F}">
      <dgm:prSet phldrT="[Text]"/>
      <dgm:spPr>
        <a:solidFill>
          <a:srgbClr val="EF8200"/>
        </a:solidFill>
      </dgm:spPr>
      <dgm:t>
        <a:bodyPr/>
        <a:lstStyle/>
        <a:p>
          <a:r>
            <a:rPr lang="en-US" dirty="0"/>
            <a:t>Exploit the constraint</a:t>
          </a:r>
        </a:p>
      </dgm:t>
    </dgm:pt>
    <dgm:pt modelId="{D28E750B-D1D3-4EA2-A1A0-6311F005E2AE}" type="parTrans" cxnId="{2AA1DAEB-ACE5-4F1A-A049-D699A305B376}">
      <dgm:prSet/>
      <dgm:spPr/>
      <dgm:t>
        <a:bodyPr/>
        <a:lstStyle/>
        <a:p>
          <a:endParaRPr lang="en-US"/>
        </a:p>
      </dgm:t>
    </dgm:pt>
    <dgm:pt modelId="{F1B0301A-4470-4A7B-917E-29942367716B}" type="sibTrans" cxnId="{2AA1DAEB-ACE5-4F1A-A049-D699A305B376}">
      <dgm:prSet/>
      <dgm:spPr/>
      <dgm:t>
        <a:bodyPr/>
        <a:lstStyle/>
        <a:p>
          <a:endParaRPr lang="en-US"/>
        </a:p>
      </dgm:t>
    </dgm:pt>
    <dgm:pt modelId="{86FE7CD7-1C61-40F1-93AE-6A77511A4819}" type="pres">
      <dgm:prSet presAssocID="{F1756A01-3CDE-4E68-920E-A53D94D38571}" presName="Name0" presStyleCnt="0">
        <dgm:presLayoutVars>
          <dgm:dir/>
          <dgm:resizeHandles val="exact"/>
        </dgm:presLayoutVars>
      </dgm:prSet>
      <dgm:spPr/>
    </dgm:pt>
    <dgm:pt modelId="{1CB911B8-ABD8-4FD5-A70A-C90308AF6A63}" type="pres">
      <dgm:prSet presAssocID="{F1756A01-3CDE-4E68-920E-A53D94D38571}" presName="cycle" presStyleCnt="0"/>
      <dgm:spPr/>
    </dgm:pt>
    <dgm:pt modelId="{46CBDC30-92D0-42D9-B64C-A54F132ECF38}" type="pres">
      <dgm:prSet presAssocID="{8867CD32-76FE-4C69-A7ED-357B164E0356}" presName="nodeFirstNode" presStyleLbl="node1" presStyleIdx="0" presStyleCnt="4">
        <dgm:presLayoutVars>
          <dgm:bulletEnabled val="1"/>
        </dgm:presLayoutVars>
      </dgm:prSet>
      <dgm:spPr/>
    </dgm:pt>
    <dgm:pt modelId="{7E6B8D17-45A1-4D16-B70D-6AD29A8044AC}" type="pres">
      <dgm:prSet presAssocID="{94FCFAC5-AAE9-4554-92F6-C9F6BEF362E0}" presName="sibTransFirstNode" presStyleLbl="bgShp" presStyleIdx="0" presStyleCnt="1"/>
      <dgm:spPr/>
    </dgm:pt>
    <dgm:pt modelId="{3D4B530A-466B-47EC-AF96-BE14AD0B3E63}" type="pres">
      <dgm:prSet presAssocID="{27BCC1C8-4D29-49C5-B1C6-CBE5C4CC3C1F}" presName="nodeFollowingNodes" presStyleLbl="node1" presStyleIdx="1" presStyleCnt="4">
        <dgm:presLayoutVars>
          <dgm:bulletEnabled val="1"/>
        </dgm:presLayoutVars>
      </dgm:prSet>
      <dgm:spPr/>
    </dgm:pt>
    <dgm:pt modelId="{0D200CF6-93BA-463B-BBCE-A50F6B644D4F}" type="pres">
      <dgm:prSet presAssocID="{C46E4171-1854-4C38-89AC-87D06277F024}" presName="nodeFollowingNodes" presStyleLbl="node1" presStyleIdx="2" presStyleCnt="4">
        <dgm:presLayoutVars>
          <dgm:bulletEnabled val="1"/>
        </dgm:presLayoutVars>
      </dgm:prSet>
      <dgm:spPr/>
    </dgm:pt>
    <dgm:pt modelId="{8C837517-E994-4A26-BB8E-6358681BEDEB}" type="pres">
      <dgm:prSet presAssocID="{4175280B-E6D4-4889-8DCE-BE3433C88095}" presName="nodeFollowingNodes" presStyleLbl="node1" presStyleIdx="3" presStyleCnt="4">
        <dgm:presLayoutVars>
          <dgm:bulletEnabled val="1"/>
        </dgm:presLayoutVars>
      </dgm:prSet>
      <dgm:spPr/>
    </dgm:pt>
  </dgm:ptLst>
  <dgm:cxnLst>
    <dgm:cxn modelId="{E95E4127-7CEA-43A0-B379-8CB7E07FE835}" type="presOf" srcId="{8867CD32-76FE-4C69-A7ED-357B164E0356}" destId="{46CBDC30-92D0-42D9-B64C-A54F132ECF38}" srcOrd="0" destOrd="0" presId="urn:microsoft.com/office/officeart/2005/8/layout/cycle3"/>
    <dgm:cxn modelId="{8AD45639-A1BC-4D5E-A355-EC50CA8107F7}" srcId="{F1756A01-3CDE-4E68-920E-A53D94D38571}" destId="{8867CD32-76FE-4C69-A7ED-357B164E0356}" srcOrd="0" destOrd="0" parTransId="{523C6A5E-E071-4D47-A95A-D146B06D658A}" sibTransId="{94FCFAC5-AAE9-4554-92F6-C9F6BEF362E0}"/>
    <dgm:cxn modelId="{44400546-7117-4CDE-B8B3-4E10AEFBF126}" srcId="{F1756A01-3CDE-4E68-920E-A53D94D38571}" destId="{4175280B-E6D4-4889-8DCE-BE3433C88095}" srcOrd="3" destOrd="0" parTransId="{C825EC25-4685-47DC-AD00-4AC48A4E8595}" sibTransId="{BAC60EDC-2D32-411B-901D-B44A6E6B3894}"/>
    <dgm:cxn modelId="{D9647048-7838-4E97-A932-B5502D52D6F6}" type="presOf" srcId="{4175280B-E6D4-4889-8DCE-BE3433C88095}" destId="{8C837517-E994-4A26-BB8E-6358681BEDEB}" srcOrd="0" destOrd="0" presId="urn:microsoft.com/office/officeart/2005/8/layout/cycle3"/>
    <dgm:cxn modelId="{2B6C9C4D-F756-4AA6-B625-DC4CC2B8AEEF}" type="presOf" srcId="{94FCFAC5-AAE9-4554-92F6-C9F6BEF362E0}" destId="{7E6B8D17-45A1-4D16-B70D-6AD29A8044AC}" srcOrd="0" destOrd="0" presId="urn:microsoft.com/office/officeart/2005/8/layout/cycle3"/>
    <dgm:cxn modelId="{91427B73-CB73-41A0-B6C0-556C2710D830}" srcId="{F1756A01-3CDE-4E68-920E-A53D94D38571}" destId="{C46E4171-1854-4C38-89AC-87D06277F024}" srcOrd="2" destOrd="0" parTransId="{E0FAE655-A6B5-4BA5-88CE-E0C761556440}" sibTransId="{A6437642-4CBF-4510-943C-A003D4D0D70E}"/>
    <dgm:cxn modelId="{2801E279-1988-4BEE-B86C-FA3514EAB6A1}" type="presOf" srcId="{27BCC1C8-4D29-49C5-B1C6-CBE5C4CC3C1F}" destId="{3D4B530A-466B-47EC-AF96-BE14AD0B3E63}" srcOrd="0" destOrd="0" presId="urn:microsoft.com/office/officeart/2005/8/layout/cycle3"/>
    <dgm:cxn modelId="{3AA0427E-BD33-4B25-953C-C37F1076D1A6}" type="presOf" srcId="{F1756A01-3CDE-4E68-920E-A53D94D38571}" destId="{86FE7CD7-1C61-40F1-93AE-6A77511A4819}" srcOrd="0" destOrd="0" presId="urn:microsoft.com/office/officeart/2005/8/layout/cycle3"/>
    <dgm:cxn modelId="{3CBA29B3-6429-47C4-813B-9A1D4BFAF369}" type="presOf" srcId="{C46E4171-1854-4C38-89AC-87D06277F024}" destId="{0D200CF6-93BA-463B-BBCE-A50F6B644D4F}" srcOrd="0" destOrd="0" presId="urn:microsoft.com/office/officeart/2005/8/layout/cycle3"/>
    <dgm:cxn modelId="{2AA1DAEB-ACE5-4F1A-A049-D699A305B376}" srcId="{F1756A01-3CDE-4E68-920E-A53D94D38571}" destId="{27BCC1C8-4D29-49C5-B1C6-CBE5C4CC3C1F}" srcOrd="1" destOrd="0" parTransId="{D28E750B-D1D3-4EA2-A1A0-6311F005E2AE}" sibTransId="{F1B0301A-4470-4A7B-917E-29942367716B}"/>
    <dgm:cxn modelId="{3BB0D2D5-5FC3-4BEA-8E24-F55C5DC0ABAD}" type="presParOf" srcId="{86FE7CD7-1C61-40F1-93AE-6A77511A4819}" destId="{1CB911B8-ABD8-4FD5-A70A-C90308AF6A63}" srcOrd="0" destOrd="0" presId="urn:microsoft.com/office/officeart/2005/8/layout/cycle3"/>
    <dgm:cxn modelId="{D75370E3-154E-43D4-9354-31DADBA41E11}" type="presParOf" srcId="{1CB911B8-ABD8-4FD5-A70A-C90308AF6A63}" destId="{46CBDC30-92D0-42D9-B64C-A54F132ECF38}" srcOrd="0" destOrd="0" presId="urn:microsoft.com/office/officeart/2005/8/layout/cycle3"/>
    <dgm:cxn modelId="{72B39572-ACAA-4305-B3C0-BD095599D464}" type="presParOf" srcId="{1CB911B8-ABD8-4FD5-A70A-C90308AF6A63}" destId="{7E6B8D17-45A1-4D16-B70D-6AD29A8044AC}" srcOrd="1" destOrd="0" presId="urn:microsoft.com/office/officeart/2005/8/layout/cycle3"/>
    <dgm:cxn modelId="{C3370FC6-EC54-4045-8CEA-6B5F77239E7A}" type="presParOf" srcId="{1CB911B8-ABD8-4FD5-A70A-C90308AF6A63}" destId="{3D4B530A-466B-47EC-AF96-BE14AD0B3E63}" srcOrd="2" destOrd="0" presId="urn:microsoft.com/office/officeart/2005/8/layout/cycle3"/>
    <dgm:cxn modelId="{178E8411-3BC0-4E97-B65D-CCCE1C82B381}" type="presParOf" srcId="{1CB911B8-ABD8-4FD5-A70A-C90308AF6A63}" destId="{0D200CF6-93BA-463B-BBCE-A50F6B644D4F}" srcOrd="3" destOrd="0" presId="urn:microsoft.com/office/officeart/2005/8/layout/cycle3"/>
    <dgm:cxn modelId="{FB755157-5912-4FA2-8A30-C529738487ED}" type="presParOf" srcId="{1CB911B8-ABD8-4FD5-A70A-C90308AF6A63}" destId="{8C837517-E994-4A26-BB8E-6358681BEDEB}"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B8D17-45A1-4D16-B70D-6AD29A8044AC}">
      <dsp:nvSpPr>
        <dsp:cNvPr id="0" name=""/>
        <dsp:cNvSpPr/>
      </dsp:nvSpPr>
      <dsp:spPr>
        <a:xfrm>
          <a:off x="474399" y="289684"/>
          <a:ext cx="2977349" cy="2977349"/>
        </a:xfrm>
        <a:prstGeom prst="circularArrow">
          <a:avLst>
            <a:gd name="adj1" fmla="val 4668"/>
            <a:gd name="adj2" fmla="val 272909"/>
            <a:gd name="adj3" fmla="val 13206414"/>
            <a:gd name="adj4" fmla="val 17780713"/>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CBDC30-92D0-42D9-B64C-A54F132ECF38}">
      <dsp:nvSpPr>
        <dsp:cNvPr id="0" name=""/>
        <dsp:cNvSpPr/>
      </dsp:nvSpPr>
      <dsp:spPr>
        <a:xfrm>
          <a:off x="1069722" y="323519"/>
          <a:ext cx="1786704" cy="893352"/>
        </a:xfrm>
        <a:prstGeom prst="roundRect">
          <a:avLst/>
        </a:prstGeom>
        <a:solidFill>
          <a:srgbClr val="EF8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Identify the constraint</a:t>
          </a:r>
        </a:p>
      </dsp:txBody>
      <dsp:txXfrm>
        <a:off x="1113332" y="367129"/>
        <a:ext cx="1699484" cy="806132"/>
      </dsp:txXfrm>
    </dsp:sp>
    <dsp:sp modelId="{3D4B530A-466B-47EC-AF96-BE14AD0B3E63}">
      <dsp:nvSpPr>
        <dsp:cNvPr id="0" name=""/>
        <dsp:cNvSpPr/>
      </dsp:nvSpPr>
      <dsp:spPr>
        <a:xfrm>
          <a:off x="2138788" y="1392585"/>
          <a:ext cx="1786704" cy="893352"/>
        </a:xfrm>
        <a:prstGeom prst="roundRect">
          <a:avLst/>
        </a:prstGeom>
        <a:solidFill>
          <a:srgbClr val="EF8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Exploit the constraint</a:t>
          </a:r>
        </a:p>
      </dsp:txBody>
      <dsp:txXfrm>
        <a:off x="2182398" y="1436195"/>
        <a:ext cx="1699484" cy="806132"/>
      </dsp:txXfrm>
    </dsp:sp>
    <dsp:sp modelId="{0D200CF6-93BA-463B-BBCE-A50F6B644D4F}">
      <dsp:nvSpPr>
        <dsp:cNvPr id="0" name=""/>
        <dsp:cNvSpPr/>
      </dsp:nvSpPr>
      <dsp:spPr>
        <a:xfrm>
          <a:off x="1069722" y="2461651"/>
          <a:ext cx="1786704" cy="893352"/>
        </a:xfrm>
        <a:prstGeom prst="roundRect">
          <a:avLst/>
        </a:prstGeom>
        <a:solidFill>
          <a:srgbClr val="EF8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Subordinate &amp; synchronize  to the constraint</a:t>
          </a:r>
        </a:p>
      </dsp:txBody>
      <dsp:txXfrm>
        <a:off x="1113332" y="2505261"/>
        <a:ext cx="1699484" cy="806132"/>
      </dsp:txXfrm>
    </dsp:sp>
    <dsp:sp modelId="{8C837517-E994-4A26-BB8E-6358681BEDEB}">
      <dsp:nvSpPr>
        <dsp:cNvPr id="0" name=""/>
        <dsp:cNvSpPr/>
      </dsp:nvSpPr>
      <dsp:spPr>
        <a:xfrm>
          <a:off x="656" y="1392585"/>
          <a:ext cx="1786704" cy="893352"/>
        </a:xfrm>
        <a:prstGeom prst="roundRect">
          <a:avLst/>
        </a:prstGeom>
        <a:solidFill>
          <a:srgbClr val="EF8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Elevate the performance of the constraint</a:t>
          </a:r>
        </a:p>
      </dsp:txBody>
      <dsp:txXfrm>
        <a:off x="44266" y="1436195"/>
        <a:ext cx="1699484" cy="80613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DCF339-BFF8-4740-A42F-1EDF529375A0}" type="datetime1">
              <a:rPr lang="en-US" smtClean="0"/>
              <a:t>10/24/2018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2C1B2D-583C-3445-8120-CB21055DBC4F}" type="slidenum">
              <a:rPr lang="en-US" smtClean="0"/>
              <a:t>‹#›</a:t>
            </a:fld>
            <a:endParaRPr lang="en-US"/>
          </a:p>
        </p:txBody>
      </p:sp>
    </p:spTree>
    <p:extLst>
      <p:ext uri="{BB962C8B-B14F-4D97-AF65-F5344CB8AC3E}">
        <p14:creationId xmlns:p14="http://schemas.microsoft.com/office/powerpoint/2010/main" val="13913876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6FEFF-D2BD-E443-B50E-D5DABE5B66CF}" type="datetime1">
              <a:rPr lang="en-US" smtClean="0"/>
              <a:t>10/24/2018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BCD50-0B28-4EBE-9BC6-D7A26B602B18}" type="slidenum">
              <a:rPr lang="en-GB" smtClean="0"/>
              <a:t>‹#›</a:t>
            </a:fld>
            <a:endParaRPr lang="en-GB"/>
          </a:p>
        </p:txBody>
      </p:sp>
    </p:spTree>
    <p:extLst>
      <p:ext uri="{BB962C8B-B14F-4D97-AF65-F5344CB8AC3E}">
        <p14:creationId xmlns:p14="http://schemas.microsoft.com/office/powerpoint/2010/main" val="3748347575"/>
      </p:ext>
    </p:extLst>
  </p:cSld>
  <p:clrMap bg1="lt1" tx1="dk1" bg2="lt2" tx2="dk2" accent1="accent1" accent2="accent2" accent3="accent3" accent4="accent4" accent5="accent5" accent6="accent6" hlink="hlink" folHlink="folHlink"/>
  <p:hf hdr="0" ftr="0" dt="0"/>
  <p:notesStyle>
    <a:lvl1pPr marL="0" algn="l" defTabSz="914240" rtl="0" eaLnBrk="1" latinLnBrk="0" hangingPunct="1">
      <a:defRPr sz="1200" kern="1200">
        <a:solidFill>
          <a:schemeClr val="tx1"/>
        </a:solidFill>
        <a:latin typeface="+mn-lt"/>
        <a:ea typeface="+mn-ea"/>
        <a:cs typeface="+mn-cs"/>
      </a:defRPr>
    </a:lvl1pPr>
    <a:lvl2pPr marL="457120" algn="l" defTabSz="914240" rtl="0" eaLnBrk="1" latinLnBrk="0" hangingPunct="1">
      <a:defRPr sz="1200" kern="1200">
        <a:solidFill>
          <a:schemeClr val="tx1"/>
        </a:solidFill>
        <a:latin typeface="+mn-lt"/>
        <a:ea typeface="+mn-ea"/>
        <a:cs typeface="+mn-cs"/>
      </a:defRPr>
    </a:lvl2pPr>
    <a:lvl3pPr marL="914240" algn="l" defTabSz="914240" rtl="0" eaLnBrk="1" latinLnBrk="0" hangingPunct="1">
      <a:defRPr sz="1200" kern="1200">
        <a:solidFill>
          <a:schemeClr val="tx1"/>
        </a:solidFill>
        <a:latin typeface="+mn-lt"/>
        <a:ea typeface="+mn-ea"/>
        <a:cs typeface="+mn-cs"/>
      </a:defRPr>
    </a:lvl3pPr>
    <a:lvl4pPr marL="1371360" algn="l" defTabSz="914240" rtl="0" eaLnBrk="1" latinLnBrk="0" hangingPunct="1">
      <a:defRPr sz="1200" kern="1200">
        <a:solidFill>
          <a:schemeClr val="tx1"/>
        </a:solidFill>
        <a:latin typeface="+mn-lt"/>
        <a:ea typeface="+mn-ea"/>
        <a:cs typeface="+mn-cs"/>
      </a:defRPr>
    </a:lvl4pPr>
    <a:lvl5pPr marL="1828480" algn="l" defTabSz="914240" rtl="0" eaLnBrk="1" latinLnBrk="0" hangingPunct="1">
      <a:defRPr sz="1200" kern="1200">
        <a:solidFill>
          <a:schemeClr val="tx1"/>
        </a:solidFill>
        <a:latin typeface="+mn-lt"/>
        <a:ea typeface="+mn-ea"/>
        <a:cs typeface="+mn-cs"/>
      </a:defRPr>
    </a:lvl5pPr>
    <a:lvl6pPr marL="2285600" algn="l" defTabSz="914240" rtl="0" eaLnBrk="1" latinLnBrk="0" hangingPunct="1">
      <a:defRPr sz="1200" kern="1200">
        <a:solidFill>
          <a:schemeClr val="tx1"/>
        </a:solidFill>
        <a:latin typeface="+mn-lt"/>
        <a:ea typeface="+mn-ea"/>
        <a:cs typeface="+mn-cs"/>
      </a:defRPr>
    </a:lvl6pPr>
    <a:lvl7pPr marL="2742720" algn="l" defTabSz="914240" rtl="0" eaLnBrk="1" latinLnBrk="0" hangingPunct="1">
      <a:defRPr sz="1200" kern="1200">
        <a:solidFill>
          <a:schemeClr val="tx1"/>
        </a:solidFill>
        <a:latin typeface="+mn-lt"/>
        <a:ea typeface="+mn-ea"/>
        <a:cs typeface="+mn-cs"/>
      </a:defRPr>
    </a:lvl7pPr>
    <a:lvl8pPr marL="3199840" algn="l" defTabSz="914240" rtl="0" eaLnBrk="1" latinLnBrk="0" hangingPunct="1">
      <a:defRPr sz="1200" kern="1200">
        <a:solidFill>
          <a:schemeClr val="tx1"/>
        </a:solidFill>
        <a:latin typeface="+mn-lt"/>
        <a:ea typeface="+mn-ea"/>
        <a:cs typeface="+mn-cs"/>
      </a:defRPr>
    </a:lvl8pPr>
    <a:lvl9pPr marL="3656960" algn="l" defTabSz="9142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Sitecore since 2007, four time technical MVP and have been a technical architect for about 5 years now working with agencies such as Valtech.</a:t>
            </a:r>
          </a:p>
          <a:p>
            <a:endParaRPr lang="en-GB" dirty="0"/>
          </a:p>
          <a:p>
            <a:r>
              <a:rPr lang="en-GB" dirty="0"/>
              <a:t>I am currently an independent technical architect and consultant for Think Fresh Studio.</a:t>
            </a:r>
          </a:p>
        </p:txBody>
      </p:sp>
      <p:sp>
        <p:nvSpPr>
          <p:cNvPr id="4" name="Slide Number Placeholder 3"/>
          <p:cNvSpPr>
            <a:spLocks noGrp="1"/>
          </p:cNvSpPr>
          <p:nvPr>
            <p:ph type="sldNum" sz="quarter" idx="10"/>
          </p:nvPr>
        </p:nvSpPr>
        <p:spPr/>
        <p:txBody>
          <a:bodyPr/>
          <a:lstStyle/>
          <a:p>
            <a:fld id="{0C8BCD50-0B28-4EBE-9BC6-D7A26B602B18}" type="slidenum">
              <a:rPr lang="en-GB" smtClean="0"/>
              <a:t>1</a:t>
            </a:fld>
            <a:endParaRPr lang="en-GB"/>
          </a:p>
        </p:txBody>
      </p:sp>
    </p:spTree>
    <p:extLst>
      <p:ext uri="{BB962C8B-B14F-4D97-AF65-F5344CB8AC3E}">
        <p14:creationId xmlns:p14="http://schemas.microsoft.com/office/powerpoint/2010/main" val="2959591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validation of the session here means you can afford to be less defensive in any additional processors you add to the </a:t>
            </a:r>
            <a:r>
              <a:rPr lang="en-GB" dirty="0" err="1"/>
              <a:t>processItem</a:t>
            </a:r>
            <a:r>
              <a:rPr lang="en-GB" dirty="0"/>
              <a:t> pipeline and you have direct access to the current interaction in your pipeline processor…. Which is nice.</a:t>
            </a:r>
          </a:p>
        </p:txBody>
      </p:sp>
      <p:sp>
        <p:nvSpPr>
          <p:cNvPr id="4" name="Slide Number Placeholder 3"/>
          <p:cNvSpPr>
            <a:spLocks noGrp="1"/>
          </p:cNvSpPr>
          <p:nvPr>
            <p:ph type="sldNum" sz="quarter" idx="10"/>
          </p:nvPr>
        </p:nvSpPr>
        <p:spPr/>
        <p:txBody>
          <a:bodyPr/>
          <a:lstStyle/>
          <a:p>
            <a:fld id="{0C8BCD50-0B28-4EBE-9BC6-D7A26B602B18}" type="slidenum">
              <a:rPr lang="en-GB" smtClean="0"/>
              <a:t>11</a:t>
            </a:fld>
            <a:endParaRPr lang="en-GB"/>
          </a:p>
        </p:txBody>
      </p:sp>
    </p:spTree>
    <p:extLst>
      <p:ext uri="{BB962C8B-B14F-4D97-AF65-F5344CB8AC3E}">
        <p14:creationId xmlns:p14="http://schemas.microsoft.com/office/powerpoint/2010/main" val="161617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really key point here is that the </a:t>
            </a:r>
            <a:r>
              <a:rPr lang="en-GB" dirty="0" err="1"/>
              <a:t>TrackingParameters</a:t>
            </a:r>
            <a:r>
              <a:rPr lang="en-GB" dirty="0"/>
              <a:t> property is a collection that we are free to add to within the </a:t>
            </a:r>
            <a:r>
              <a:rPr lang="en-GB" dirty="0" err="1"/>
              <a:t>processItem</a:t>
            </a:r>
            <a:r>
              <a:rPr lang="en-GB" dirty="0"/>
              <a:t> pipeline. We’re going to cover this when we look at the extension to the </a:t>
            </a:r>
            <a:r>
              <a:rPr lang="en-GB" dirty="0" err="1"/>
              <a:t>processItem</a:t>
            </a:r>
            <a:r>
              <a:rPr lang="en-GB" dirty="0"/>
              <a:t> pipeline for profile mapping</a:t>
            </a:r>
          </a:p>
        </p:txBody>
      </p:sp>
      <p:sp>
        <p:nvSpPr>
          <p:cNvPr id="4" name="Slide Number Placeholder 3"/>
          <p:cNvSpPr>
            <a:spLocks noGrp="1"/>
          </p:cNvSpPr>
          <p:nvPr>
            <p:ph type="sldNum" sz="quarter" idx="10"/>
          </p:nvPr>
        </p:nvSpPr>
        <p:spPr/>
        <p:txBody>
          <a:bodyPr/>
          <a:lstStyle/>
          <a:p>
            <a:fld id="{0C8BCD50-0B28-4EBE-9BC6-D7A26B602B18}" type="slidenum">
              <a:rPr lang="en-GB" smtClean="0"/>
              <a:t>12</a:t>
            </a:fld>
            <a:endParaRPr lang="en-GB"/>
          </a:p>
        </p:txBody>
      </p:sp>
    </p:spTree>
    <p:extLst>
      <p:ext uri="{BB962C8B-B14F-4D97-AF65-F5344CB8AC3E}">
        <p14:creationId xmlns:p14="http://schemas.microsoft.com/office/powerpoint/2010/main" val="2002308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BCD50-0B28-4EBE-9BC6-D7A26B602B18}" type="slidenum">
              <a:rPr lang="en-GB" smtClean="0"/>
              <a:t>13</a:t>
            </a:fld>
            <a:endParaRPr lang="en-GB"/>
          </a:p>
        </p:txBody>
      </p:sp>
    </p:spTree>
    <p:extLst>
      <p:ext uri="{BB962C8B-B14F-4D97-AF65-F5344CB8AC3E}">
        <p14:creationId xmlns:p14="http://schemas.microsoft.com/office/powerpoint/2010/main" val="4031797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does this all come together, setup profile map items + code overview</a:t>
            </a:r>
          </a:p>
          <a:p>
            <a:endParaRPr lang="en-GB" dirty="0"/>
          </a:p>
          <a:p>
            <a:r>
              <a:rPr lang="en-GB" dirty="0"/>
              <a:t>Set up of profile items, 1 to 1 profiles vs. ranges. Show scaffolding (not anymore) utility to auto create profile and pattern cards with key creation</a:t>
            </a:r>
          </a:p>
          <a:p>
            <a:endParaRPr lang="en-GB" dirty="0"/>
          </a:p>
          <a:p>
            <a:r>
              <a:rPr lang="en-US" dirty="0"/>
              <a:t>Profile map configuration items.</a:t>
            </a:r>
          </a:p>
          <a:p>
            <a:r>
              <a:rPr lang="en-US" dirty="0"/>
              <a:t>Profile map source code overview i.e. </a:t>
            </a:r>
            <a:r>
              <a:rPr lang="en-US" dirty="0" err="1"/>
              <a:t>teh</a:t>
            </a:r>
            <a:r>
              <a:rPr lang="en-US" dirty="0"/>
              <a:t> </a:t>
            </a:r>
            <a:r>
              <a:rPr lang="en-US" dirty="0" err="1"/>
              <a:t>codez</a:t>
            </a:r>
            <a:r>
              <a:rPr lang="en-US" dirty="0"/>
              <a:t>.</a:t>
            </a:r>
            <a:endParaRPr lang="en-GB" dirty="0"/>
          </a:p>
          <a:p>
            <a:endParaRPr lang="en-GB" dirty="0"/>
          </a:p>
          <a:p>
            <a:r>
              <a:rPr lang="en-GB" dirty="0"/>
              <a:t>Take a look at the template structure to see how simple it is to add new types of mapping items, three types included by default</a:t>
            </a:r>
          </a:p>
          <a:p>
            <a:endParaRPr lang="en-GB" dirty="0"/>
          </a:p>
          <a:p>
            <a:pPr marL="171450" indent="-171450">
              <a:buFont typeface="Arial" panose="020B0604020202020204" pitchFamily="34" charset="0"/>
              <a:buChar char="•"/>
            </a:pPr>
            <a:r>
              <a:rPr lang="en-GB" dirty="0"/>
              <a:t>Descendant of maps</a:t>
            </a:r>
          </a:p>
          <a:p>
            <a:pPr marL="171450" indent="-171450">
              <a:buFont typeface="Arial" panose="020B0604020202020204" pitchFamily="34" charset="0"/>
              <a:buChar char="•"/>
            </a:pPr>
            <a:r>
              <a:rPr lang="en-GB" dirty="0"/>
              <a:t>Reference maps</a:t>
            </a:r>
          </a:p>
          <a:p>
            <a:pPr marL="171450" indent="-171450">
              <a:buFont typeface="Arial" panose="020B0604020202020204" pitchFamily="34" charset="0"/>
              <a:buChar char="•"/>
            </a:pPr>
            <a:r>
              <a:rPr lang="en-GB" dirty="0"/>
              <a:t>Range maps</a:t>
            </a:r>
          </a:p>
          <a:p>
            <a:pPr marL="171450" indent="-171450">
              <a:buFont typeface="Arial" panose="020B0604020202020204" pitchFamily="34" charset="0"/>
              <a:buChar char="•"/>
            </a:pPr>
            <a:r>
              <a:rPr lang="en-GB" dirty="0"/>
              <a:t>Date range maps</a:t>
            </a:r>
          </a:p>
          <a:p>
            <a:pPr marL="171450" indent="-171450">
              <a:buFont typeface="Arial" panose="020B0604020202020204" pitchFamily="34" charset="0"/>
              <a:buChar char="•"/>
            </a:pPr>
            <a:r>
              <a:rPr lang="en-GB" dirty="0"/>
              <a:t>Field contains maps</a:t>
            </a:r>
          </a:p>
        </p:txBody>
      </p:sp>
      <p:sp>
        <p:nvSpPr>
          <p:cNvPr id="4" name="Slide Number Placeholder 3"/>
          <p:cNvSpPr>
            <a:spLocks noGrp="1"/>
          </p:cNvSpPr>
          <p:nvPr>
            <p:ph type="sldNum" sz="quarter" idx="10"/>
          </p:nvPr>
        </p:nvSpPr>
        <p:spPr/>
        <p:txBody>
          <a:bodyPr/>
          <a:lstStyle/>
          <a:p>
            <a:fld id="{0C8BCD50-0B28-4EBE-9BC6-D7A26B602B18}" type="slidenum">
              <a:rPr lang="en-GB" smtClean="0"/>
              <a:t>14</a:t>
            </a:fld>
            <a:endParaRPr lang="en-GB"/>
          </a:p>
        </p:txBody>
      </p:sp>
    </p:spTree>
    <p:extLst>
      <p:ext uri="{BB962C8B-B14F-4D97-AF65-F5344CB8AC3E}">
        <p14:creationId xmlns:p14="http://schemas.microsoft.com/office/powerpoint/2010/main" val="834931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 for growth.</a:t>
            </a:r>
          </a:p>
          <a:p>
            <a:endParaRPr lang="en-GB" dirty="0"/>
          </a:p>
          <a:p>
            <a:r>
              <a:rPr lang="en-GB" dirty="0"/>
              <a:t>All sites are different, you should test at representative loads with profile mapping enabled before going to production</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C8BCD50-0B28-4EBE-9BC6-D7A26B602B18}" type="slidenum">
              <a:rPr lang="en-GB" smtClean="0"/>
              <a:t>15</a:t>
            </a:fld>
            <a:endParaRPr lang="en-GB"/>
          </a:p>
        </p:txBody>
      </p:sp>
    </p:spTree>
    <p:extLst>
      <p:ext uri="{BB962C8B-B14F-4D97-AF65-F5344CB8AC3E}">
        <p14:creationId xmlns:p14="http://schemas.microsoft.com/office/powerpoint/2010/main" val="4127302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BCD50-0B28-4EBE-9BC6-D7A26B602B18}" type="slidenum">
              <a:rPr lang="en-GB" smtClean="0"/>
              <a:t>17</a:t>
            </a:fld>
            <a:endParaRPr lang="en-GB"/>
          </a:p>
        </p:txBody>
      </p:sp>
    </p:spTree>
    <p:extLst>
      <p:ext uri="{BB962C8B-B14F-4D97-AF65-F5344CB8AC3E}">
        <p14:creationId xmlns:p14="http://schemas.microsoft.com/office/powerpoint/2010/main" val="505201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BCD50-0B28-4EBE-9BC6-D7A26B602B18}" type="slidenum">
              <a:rPr lang="en-GB" smtClean="0"/>
              <a:t>18</a:t>
            </a:fld>
            <a:endParaRPr lang="en-GB"/>
          </a:p>
        </p:txBody>
      </p:sp>
    </p:spTree>
    <p:extLst>
      <p:ext uri="{BB962C8B-B14F-4D97-AF65-F5344CB8AC3E}">
        <p14:creationId xmlns:p14="http://schemas.microsoft.com/office/powerpoint/2010/main" val="666657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BCD50-0B28-4EBE-9BC6-D7A26B602B18}" type="slidenum">
              <a:rPr lang="en-GB" smtClean="0"/>
              <a:t>19</a:t>
            </a:fld>
            <a:endParaRPr lang="en-GB"/>
          </a:p>
        </p:txBody>
      </p:sp>
    </p:spTree>
    <p:extLst>
      <p:ext uri="{BB962C8B-B14F-4D97-AF65-F5344CB8AC3E}">
        <p14:creationId xmlns:p14="http://schemas.microsoft.com/office/powerpoint/2010/main" val="4260115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Sitecore 9.1 comes with Content Tagging out-of-the-box.</a:t>
            </a:r>
          </a:p>
          <a:p>
            <a:br>
              <a:rPr lang="en-US" dirty="0"/>
            </a:br>
            <a:r>
              <a:rPr lang="en-US" dirty="0"/>
              <a:t>The provider framework put in place here is configurable. You get </a:t>
            </a:r>
            <a:r>
              <a:rPr lang="en-US" dirty="0" err="1"/>
              <a:t>OpenCalais</a:t>
            </a:r>
            <a:r>
              <a:rPr lang="en-US" dirty="0"/>
              <a:t> as your default content tagging option, but it has been setup to allow you to customize with your own Natural Language Provider.</a:t>
            </a:r>
          </a:p>
          <a:p>
            <a:endParaRPr lang="en-US" dirty="0"/>
          </a:p>
          <a:p>
            <a:r>
              <a:rPr lang="en-US" dirty="0"/>
              <a:t>As an option, Open Calais does have some benefits and downsides</a:t>
            </a:r>
          </a:p>
          <a:p>
            <a:pPr marL="171450" indent="-171450">
              <a:buFontTx/>
              <a:buChar char="-"/>
            </a:pPr>
            <a:r>
              <a:rPr lang="en-US" dirty="0"/>
              <a:t>PRO: Comes with its own set of taxonomy so easier to ‘switch on’ OOTB. You don’t have to train a model and build your own taxonomy, so this is great for teams getting started.</a:t>
            </a:r>
          </a:p>
          <a:p>
            <a:pPr marL="171450" indent="-171450">
              <a:buFontTx/>
              <a:buChar char="-"/>
            </a:pPr>
            <a:r>
              <a:rPr lang="en-US" dirty="0"/>
              <a:t>CONS: This benefit is also a downside as it means you can’t bring your own taxonomy in. Open Calais also has limited multilingual support, and is best with English. </a:t>
            </a:r>
          </a:p>
          <a:p>
            <a:pPr marL="0" indent="0">
              <a:buFontTx/>
              <a:buNone/>
            </a:pPr>
            <a:endParaRPr lang="en-US" dirty="0"/>
          </a:p>
          <a:p>
            <a:endParaRPr lang="en-US" dirty="0"/>
          </a:p>
        </p:txBody>
      </p:sp>
      <p:sp>
        <p:nvSpPr>
          <p:cNvPr id="4" name="Slide Number Placeholder 3"/>
          <p:cNvSpPr>
            <a:spLocks noGrp="1"/>
          </p:cNvSpPr>
          <p:nvPr>
            <p:ph type="sldNum" sz="quarter" idx="10"/>
          </p:nvPr>
        </p:nvSpPr>
        <p:spPr/>
        <p:txBody>
          <a:bodyPr/>
          <a:lstStyle/>
          <a:p>
            <a:fld id="{0C8BCD50-0B28-4EBE-9BC6-D7A26B602B18}" type="slidenum">
              <a:rPr lang="en-GB" smtClean="0"/>
              <a:t>20</a:t>
            </a:fld>
            <a:endParaRPr lang="en-GB"/>
          </a:p>
        </p:txBody>
      </p:sp>
    </p:spTree>
    <p:extLst>
      <p:ext uri="{BB962C8B-B14F-4D97-AF65-F5344CB8AC3E}">
        <p14:creationId xmlns:p14="http://schemas.microsoft.com/office/powerpoint/2010/main" val="3710640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BCD50-0B28-4EBE-9BC6-D7A26B602B18}" type="slidenum">
              <a:rPr lang="en-GB" smtClean="0"/>
              <a:t>21</a:t>
            </a:fld>
            <a:endParaRPr lang="en-GB"/>
          </a:p>
        </p:txBody>
      </p:sp>
    </p:spTree>
    <p:extLst>
      <p:ext uri="{BB962C8B-B14F-4D97-AF65-F5344CB8AC3E}">
        <p14:creationId xmlns:p14="http://schemas.microsoft.com/office/powerpoint/2010/main" val="2009272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one sentence?</a:t>
            </a:r>
          </a:p>
        </p:txBody>
      </p:sp>
      <p:sp>
        <p:nvSpPr>
          <p:cNvPr id="4" name="Slide Number Placeholder 3"/>
          <p:cNvSpPr>
            <a:spLocks noGrp="1"/>
          </p:cNvSpPr>
          <p:nvPr>
            <p:ph type="sldNum" sz="quarter" idx="10"/>
          </p:nvPr>
        </p:nvSpPr>
        <p:spPr/>
        <p:txBody>
          <a:bodyPr/>
          <a:lstStyle/>
          <a:p>
            <a:fld id="{0C8BCD50-0B28-4EBE-9BC6-D7A26B602B18}" type="slidenum">
              <a:rPr lang="en-GB" smtClean="0"/>
              <a:t>3</a:t>
            </a:fld>
            <a:endParaRPr lang="en-GB"/>
          </a:p>
        </p:txBody>
      </p:sp>
    </p:spTree>
    <p:extLst>
      <p:ext uri="{BB962C8B-B14F-4D97-AF65-F5344CB8AC3E}">
        <p14:creationId xmlns:p14="http://schemas.microsoft.com/office/powerpoint/2010/main" val="1650079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Content tagging on demand</a:t>
            </a:r>
          </a:p>
          <a:p>
            <a:r>
              <a:rPr lang="en-GB" dirty="0"/>
              <a:t>- Content tagging on publish</a:t>
            </a:r>
          </a:p>
        </p:txBody>
      </p:sp>
      <p:sp>
        <p:nvSpPr>
          <p:cNvPr id="4" name="Slide Number Placeholder 3"/>
          <p:cNvSpPr>
            <a:spLocks noGrp="1"/>
          </p:cNvSpPr>
          <p:nvPr>
            <p:ph type="sldNum" sz="quarter" idx="10"/>
          </p:nvPr>
        </p:nvSpPr>
        <p:spPr/>
        <p:txBody>
          <a:bodyPr/>
          <a:lstStyle/>
          <a:p>
            <a:fld id="{0C8BCD50-0B28-4EBE-9BC6-D7A26B602B18}" type="slidenum">
              <a:rPr lang="en-GB" smtClean="0"/>
              <a:t>23</a:t>
            </a:fld>
            <a:endParaRPr lang="en-GB"/>
          </a:p>
        </p:txBody>
      </p:sp>
    </p:spTree>
    <p:extLst>
      <p:ext uri="{BB962C8B-B14F-4D97-AF65-F5344CB8AC3E}">
        <p14:creationId xmlns:p14="http://schemas.microsoft.com/office/powerpoint/2010/main" val="4091196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BCD50-0B28-4EBE-9BC6-D7A26B602B18}" type="slidenum">
              <a:rPr lang="en-GB" smtClean="0"/>
              <a:t>24</a:t>
            </a:fld>
            <a:endParaRPr lang="en-GB"/>
          </a:p>
        </p:txBody>
      </p:sp>
    </p:spTree>
    <p:extLst>
      <p:ext uri="{BB962C8B-B14F-4D97-AF65-F5344CB8AC3E}">
        <p14:creationId xmlns:p14="http://schemas.microsoft.com/office/powerpoint/2010/main" val="314300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does it matter?</a:t>
            </a:r>
          </a:p>
          <a:p>
            <a:endParaRPr lang="en-GB" dirty="0"/>
          </a:p>
          <a:p>
            <a:r>
              <a:rPr lang="en-GB" dirty="0"/>
              <a:t>The web is not a one size fits all solution, web optimisation is about carving out the things that matter at an individual level.</a:t>
            </a:r>
          </a:p>
          <a:p>
            <a:endParaRPr lang="en-GB" dirty="0"/>
          </a:p>
          <a:p>
            <a:r>
              <a:rPr lang="en-GB" dirty="0"/>
              <a:t>CRM systems often talk about the next best conversation, profiling gets us a step closer to understanding more about the reason an individual is using our on (and offline channels)</a:t>
            </a:r>
          </a:p>
          <a:p>
            <a:endParaRPr lang="en-GB" dirty="0"/>
          </a:p>
          <a:p>
            <a:r>
              <a:rPr lang="en-GB" dirty="0"/>
              <a:t>Why is it hard?</a:t>
            </a:r>
          </a:p>
          <a:p>
            <a:endParaRPr lang="en-GB" dirty="0"/>
          </a:p>
          <a:p>
            <a:r>
              <a:rPr lang="en-GB" dirty="0"/>
              <a:t>Strategizing towards specific profiles and personas and being purposeful about that on a day to day basis is cultural change, it doesn’t happen overnight. If we can put the rules in the hands of a core team of engaged individuals and obfuscate the rest from wider internal teams the chances of success increase</a:t>
            </a:r>
          </a:p>
        </p:txBody>
      </p:sp>
      <p:sp>
        <p:nvSpPr>
          <p:cNvPr id="4" name="Slide Number Placeholder 3"/>
          <p:cNvSpPr>
            <a:spLocks noGrp="1"/>
          </p:cNvSpPr>
          <p:nvPr>
            <p:ph type="sldNum" sz="quarter" idx="10"/>
          </p:nvPr>
        </p:nvSpPr>
        <p:spPr/>
        <p:txBody>
          <a:bodyPr/>
          <a:lstStyle/>
          <a:p>
            <a:fld id="{0C8BCD50-0B28-4EBE-9BC6-D7A26B602B18}" type="slidenum">
              <a:rPr lang="en-GB" smtClean="0"/>
              <a:t>4</a:t>
            </a:fld>
            <a:endParaRPr lang="en-GB"/>
          </a:p>
        </p:txBody>
      </p:sp>
    </p:spTree>
    <p:extLst>
      <p:ext uri="{BB962C8B-B14F-4D97-AF65-F5344CB8AC3E}">
        <p14:creationId xmlns:p14="http://schemas.microsoft.com/office/powerpoint/2010/main" val="2040381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To expand on why it’s hard, we should consider the theory of constraints.</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Explanation of the theory of constraints, why technical teams are good at continuous improvement (with examples) and the effect that has had on the marketing technology industry.</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Technical teams are REALLY good at this!</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Marketing and/or editorial teams (or any non-technical teams for that matter) are not so naturally good at continuous improvement</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The biggest constraint on web optimisation for non-technical teams when it comes to web optimisation is the ongoing setup and maintenance of content tagging, personalisation tactics, A|B test etc. It’s a very hands on process and often now in addition to the day to day responsibilities that editorial and/or marketing teams have.</a:t>
            </a:r>
          </a:p>
          <a:p>
            <a:endParaRPr lang="en-GB" dirty="0"/>
          </a:p>
        </p:txBody>
      </p:sp>
      <p:sp>
        <p:nvSpPr>
          <p:cNvPr id="4" name="Slide Number Placeholder 3"/>
          <p:cNvSpPr>
            <a:spLocks noGrp="1"/>
          </p:cNvSpPr>
          <p:nvPr>
            <p:ph type="sldNum" sz="quarter" idx="10"/>
          </p:nvPr>
        </p:nvSpPr>
        <p:spPr/>
        <p:txBody>
          <a:bodyPr/>
          <a:lstStyle/>
          <a:p>
            <a:fld id="{0C8BCD50-0B28-4EBE-9BC6-D7A26B602B18}" type="slidenum">
              <a:rPr lang="en-GB" smtClean="0"/>
              <a:t>5</a:t>
            </a:fld>
            <a:endParaRPr lang="en-GB"/>
          </a:p>
        </p:txBody>
      </p:sp>
    </p:spTree>
    <p:extLst>
      <p:ext uri="{BB962C8B-B14F-4D97-AF65-F5344CB8AC3E}">
        <p14:creationId xmlns:p14="http://schemas.microsoft.com/office/powerpoint/2010/main" val="185987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Technical teams are really good at this, which is perhaps why we find ourselves in THIS situation, really smart people are solving problems, REALLY fast</a:t>
            </a:r>
          </a:p>
        </p:txBody>
      </p:sp>
      <p:sp>
        <p:nvSpPr>
          <p:cNvPr id="4" name="Slide Number Placeholder 3"/>
          <p:cNvSpPr>
            <a:spLocks noGrp="1"/>
          </p:cNvSpPr>
          <p:nvPr>
            <p:ph type="sldNum" sz="quarter" idx="10"/>
          </p:nvPr>
        </p:nvSpPr>
        <p:spPr/>
        <p:txBody>
          <a:bodyPr/>
          <a:lstStyle/>
          <a:p>
            <a:fld id="{0C8BCD50-0B28-4EBE-9BC6-D7A26B602B18}" type="slidenum">
              <a:rPr lang="en-GB" smtClean="0"/>
              <a:t>6</a:t>
            </a:fld>
            <a:endParaRPr lang="en-GB"/>
          </a:p>
        </p:txBody>
      </p:sp>
    </p:spTree>
    <p:extLst>
      <p:ext uri="{BB962C8B-B14F-4D97-AF65-F5344CB8AC3E}">
        <p14:creationId xmlns:p14="http://schemas.microsoft.com/office/powerpoint/2010/main" val="1522934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GB" dirty="0"/>
              <a:t>Explanation of the TOM model, with the key part (and the topic for today being the automation piece in Zone B).</a:t>
            </a:r>
          </a:p>
          <a:p>
            <a:endParaRPr lang="en-GB" dirty="0"/>
          </a:p>
          <a:p>
            <a:r>
              <a:rPr lang="en-US" sz="1200" dirty="0">
                <a:solidFill>
                  <a:schemeClr val="tx1">
                    <a:lumMod val="85000"/>
                    <a:lumOff val="15000"/>
                  </a:schemeClr>
                </a:solidFill>
                <a:latin typeface="Roboto Light" pitchFamily="2" charset="0"/>
                <a:ea typeface="Roboto Light" pitchFamily="2" charset="0"/>
              </a:rPr>
              <a:t>Zone A represents the top levels of your information architecture e.g. the home page, landing pages etc. The content on these pages tends to be reasonably generic as you entice your visitors to get deeper into the site based on their preferences</a:t>
            </a:r>
          </a:p>
          <a:p>
            <a:r>
              <a:rPr lang="en-US" sz="1200" dirty="0">
                <a:solidFill>
                  <a:schemeClr val="tx1">
                    <a:lumMod val="85000"/>
                    <a:lumOff val="15000"/>
                  </a:schemeClr>
                </a:solidFill>
                <a:latin typeface="Roboto Light" pitchFamily="2" charset="0"/>
                <a:ea typeface="Roboto Light" pitchFamily="2" charset="0"/>
              </a:rPr>
              <a:t>Zone A represents a volume of pages that your content team(s) can manage on a day to day basis. It is yet to be established what this number is. 500? 1000?</a:t>
            </a:r>
            <a:endParaRPr lang="en-GB" dirty="0"/>
          </a:p>
          <a:p>
            <a:endParaRPr lang="en-GB" dirty="0"/>
          </a:p>
          <a:p>
            <a:r>
              <a:rPr lang="en-US" sz="1200" dirty="0">
                <a:solidFill>
                  <a:schemeClr val="tx1">
                    <a:lumMod val="85000"/>
                    <a:lumOff val="15000"/>
                  </a:schemeClr>
                </a:solidFill>
                <a:latin typeface="Roboto Light" pitchFamily="2" charset="0"/>
                <a:ea typeface="Roboto Light" pitchFamily="2" charset="0"/>
              </a:rPr>
              <a:t>Zone B represents a volume of pages that your content team(s) cannot realistically manage manually, this is where profile mapping can really help</a:t>
            </a:r>
          </a:p>
          <a:p>
            <a:endParaRPr lang="en-US" sz="1200" dirty="0">
              <a:solidFill>
                <a:schemeClr val="tx1">
                  <a:lumMod val="85000"/>
                  <a:lumOff val="15000"/>
                </a:schemeClr>
              </a:solidFill>
              <a:latin typeface="Roboto Light" pitchFamily="2" charset="0"/>
            </a:endParaRPr>
          </a:p>
          <a:p>
            <a:r>
              <a:rPr lang="en-US" sz="1200" dirty="0">
                <a:solidFill>
                  <a:schemeClr val="tx1">
                    <a:lumMod val="85000"/>
                    <a:lumOff val="15000"/>
                  </a:schemeClr>
                </a:solidFill>
                <a:latin typeface="Roboto Light" pitchFamily="2" charset="0"/>
              </a:rPr>
              <a:t>Profile mapping uses taxonomic information and meta data that already exists in your site and it’s content to automate the process of implicitly profiling your site visitors.</a:t>
            </a:r>
          </a:p>
          <a:p>
            <a:endParaRPr lang="en-US" sz="1200" dirty="0">
              <a:solidFill>
                <a:schemeClr val="tx1">
                  <a:lumMod val="85000"/>
                  <a:lumOff val="15000"/>
                </a:schemeClr>
              </a:solidFill>
              <a:latin typeface="Roboto Light" pitchFamily="2" charset="0"/>
            </a:endParaRPr>
          </a:p>
          <a:p>
            <a:r>
              <a:rPr lang="en-US" sz="1200" dirty="0">
                <a:solidFill>
                  <a:schemeClr val="tx1">
                    <a:lumMod val="85000"/>
                    <a:lumOff val="15000"/>
                  </a:schemeClr>
                </a:solidFill>
                <a:latin typeface="Roboto Light" pitchFamily="2" charset="0"/>
              </a:rPr>
              <a:t>This is just one example of a web optimisation model for sites that are hierarchical in nature, your site may not fit this model, it may have a very flat structure and it’s more about the product information and it’s properties that defines priorities or zones, the point is find a model that works for you and enables teams to break the problem down and experiment.</a:t>
            </a:r>
            <a:endParaRPr lang="en-GB" dirty="0"/>
          </a:p>
        </p:txBody>
      </p:sp>
      <p:sp>
        <p:nvSpPr>
          <p:cNvPr id="4" name="Slide Number Placeholder 3"/>
          <p:cNvSpPr>
            <a:spLocks noGrp="1"/>
          </p:cNvSpPr>
          <p:nvPr>
            <p:ph type="sldNum" sz="quarter" idx="10"/>
          </p:nvPr>
        </p:nvSpPr>
        <p:spPr/>
        <p:txBody>
          <a:bodyPr/>
          <a:lstStyle/>
          <a:p>
            <a:fld id="{0C8BCD50-0B28-4EBE-9BC6-D7A26B602B18}" type="slidenum">
              <a:rPr lang="en-GB" smtClean="0"/>
              <a:t>7</a:t>
            </a:fld>
            <a:endParaRPr lang="en-GB"/>
          </a:p>
        </p:txBody>
      </p:sp>
    </p:spTree>
    <p:extLst>
      <p:ext uri="{BB962C8B-B14F-4D97-AF65-F5344CB8AC3E}">
        <p14:creationId xmlns:p14="http://schemas.microsoft.com/office/powerpoint/2010/main" val="19230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we’re not manually tagging content to decide which audiences our content is targeting, then where is the data coming from to be able to automatically make that decision?</a:t>
            </a:r>
          </a:p>
        </p:txBody>
      </p:sp>
      <p:sp>
        <p:nvSpPr>
          <p:cNvPr id="4" name="Slide Number Placeholder 3"/>
          <p:cNvSpPr>
            <a:spLocks noGrp="1"/>
          </p:cNvSpPr>
          <p:nvPr>
            <p:ph type="sldNum" sz="quarter" idx="10"/>
          </p:nvPr>
        </p:nvSpPr>
        <p:spPr/>
        <p:txBody>
          <a:bodyPr/>
          <a:lstStyle/>
          <a:p>
            <a:fld id="{0C8BCD50-0B28-4EBE-9BC6-D7A26B602B18}" type="slidenum">
              <a:rPr lang="en-GB" smtClean="0"/>
              <a:t>8</a:t>
            </a:fld>
            <a:endParaRPr lang="en-GB"/>
          </a:p>
        </p:txBody>
      </p:sp>
    </p:spTree>
    <p:extLst>
      <p:ext uri="{BB962C8B-B14F-4D97-AF65-F5344CB8AC3E}">
        <p14:creationId xmlns:p14="http://schemas.microsoft.com/office/powerpoint/2010/main" val="274088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taxonomy is typically a controlled vocabulary with a hierarchical structure, with the understanding that there are different definitions of a hierarchy. Terms within a taxonomy have relations to other terms within the taxonomy. These are typically: parent/broader term, child/narrower term, or often both if the term is at mid-level within a hierarchy.</a:t>
            </a:r>
          </a:p>
          <a:p>
            <a:endParaRPr lang="en-GB" dirty="0"/>
          </a:p>
          <a:p>
            <a:r>
              <a:rPr lang="en-GB" dirty="0"/>
              <a:t>Controlled vocabulary may for many sites mean the same thing as the information architecture in the sense that a controlled vocabulary can be represented by a hierarchical tree of nodes. But for some you may have access to a deeper controlled vocabulary that is used to tag content to drive things like faceted search.</a:t>
            </a:r>
          </a:p>
          <a:p>
            <a:endParaRPr lang="en-GB" dirty="0"/>
          </a:p>
          <a:p>
            <a:r>
              <a:rPr lang="en-GB" dirty="0"/>
              <a:t>Session information (in our case the tracker) is data about data in the sense that it enriches the context in which content is being viewed and can be taken into account when profiling, for example if the user has viewed a piece of content more than x number of times in the visit that may indicate a strong interest that warrants mapping to a profile</a:t>
            </a:r>
          </a:p>
          <a:p>
            <a:endParaRPr lang="en-GB" dirty="0"/>
          </a:p>
          <a:p>
            <a:r>
              <a:rPr lang="en-GB" dirty="0"/>
              <a:t>Entity extraction, automatically find people, places, products and organizations in text.</a:t>
            </a:r>
          </a:p>
        </p:txBody>
      </p:sp>
      <p:sp>
        <p:nvSpPr>
          <p:cNvPr id="4" name="Slide Number Placeholder 3"/>
          <p:cNvSpPr>
            <a:spLocks noGrp="1"/>
          </p:cNvSpPr>
          <p:nvPr>
            <p:ph type="sldNum" sz="quarter" idx="10"/>
          </p:nvPr>
        </p:nvSpPr>
        <p:spPr/>
        <p:txBody>
          <a:bodyPr/>
          <a:lstStyle/>
          <a:p>
            <a:fld id="{0C8BCD50-0B28-4EBE-9BC6-D7A26B602B18}" type="slidenum">
              <a:rPr lang="en-GB" smtClean="0"/>
              <a:t>9</a:t>
            </a:fld>
            <a:endParaRPr lang="en-GB"/>
          </a:p>
        </p:txBody>
      </p:sp>
    </p:spTree>
    <p:extLst>
      <p:ext uri="{BB962C8B-B14F-4D97-AF65-F5344CB8AC3E}">
        <p14:creationId xmlns:p14="http://schemas.microsoft.com/office/powerpoint/2010/main" val="387370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magic happens in the process item pipeline, we can unobtrusively, and by that I mean not prevent manual tagging and without deep customisation, extend this pipeline using concepts and properties that already exist in the pipeline </a:t>
            </a:r>
            <a:r>
              <a:rPr lang="en-GB" dirty="0" err="1"/>
              <a:t>args</a:t>
            </a:r>
            <a:r>
              <a:rPr lang="en-GB" dirty="0"/>
              <a:t>.</a:t>
            </a:r>
          </a:p>
        </p:txBody>
      </p:sp>
      <p:sp>
        <p:nvSpPr>
          <p:cNvPr id="4" name="Slide Number Placeholder 3"/>
          <p:cNvSpPr>
            <a:spLocks noGrp="1"/>
          </p:cNvSpPr>
          <p:nvPr>
            <p:ph type="sldNum" sz="quarter" idx="10"/>
          </p:nvPr>
        </p:nvSpPr>
        <p:spPr/>
        <p:txBody>
          <a:bodyPr/>
          <a:lstStyle/>
          <a:p>
            <a:fld id="{0C8BCD50-0B28-4EBE-9BC6-D7A26B602B18}" type="slidenum">
              <a:rPr lang="en-GB" smtClean="0"/>
              <a:t>10</a:t>
            </a:fld>
            <a:endParaRPr lang="en-GB"/>
          </a:p>
        </p:txBody>
      </p:sp>
    </p:spTree>
    <p:extLst>
      <p:ext uri="{BB962C8B-B14F-4D97-AF65-F5344CB8AC3E}">
        <p14:creationId xmlns:p14="http://schemas.microsoft.com/office/powerpoint/2010/main" val="4147180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hyperlink" Target="https://sitecoresymposium2017.smarteventscloud.com/exhibitor/login.do"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hyperlink" Target="https://sitecoresymposium2017.smarteventscloud.com/exhibitor/login.do" TargetMode="Externa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sitecoresymposium2017.smarteventscloud.com/exhibitor/login.do" TargetMode="External"/><Relationship Id="rId5" Type="http://schemas.openxmlformats.org/officeDocument/2006/relationships/image" Target="../media/image4.emf"/><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hyperlink" Target="https://sitecoresymposium2017.smarteventscloud.com/exhibitor/login.do"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Left-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p:cNvGrpSpPr/>
          <p:nvPr userDrawn="1"/>
        </p:nvGrpSpPr>
        <p:grpSpPr>
          <a:xfrm>
            <a:off x="-2289848" y="-819143"/>
            <a:ext cx="9843750" cy="7749879"/>
            <a:chOff x="-2289848" y="-819143"/>
            <a:chExt cx="9843750" cy="7749879"/>
          </a:xfrm>
        </p:grpSpPr>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9848" y="-359355"/>
              <a:ext cx="9843750" cy="7290091"/>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3965" y="-819143"/>
              <a:ext cx="8107867" cy="7299530"/>
            </a:xfrm>
            <a:prstGeom prst="rect">
              <a:avLst/>
            </a:prstGeom>
          </p:spPr>
        </p:pic>
      </p:grpSp>
      <p:sp>
        <p:nvSpPr>
          <p:cNvPr id="6" name="Slide Number Placeholder 5"/>
          <p:cNvSpPr>
            <a:spLocks noGrp="1"/>
          </p:cNvSpPr>
          <p:nvPr>
            <p:ph type="sldNum" sz="quarter" idx="15"/>
          </p:nvPr>
        </p:nvSpPr>
        <p:spPr/>
        <p:txBody>
          <a:bodyPr/>
          <a:lstStyle/>
          <a:p>
            <a:fld id="{C22AD53A-4A31-1849-8930-A19B857CB4AE}" type="slidenum">
              <a:rPr lang="en-US" smtClean="0"/>
              <a:pPr/>
              <a:t>‹#›</a:t>
            </a:fld>
            <a:endParaRPr lang="en-US"/>
          </a:p>
        </p:txBody>
      </p:sp>
      <p:sp>
        <p:nvSpPr>
          <p:cNvPr id="28" name="Footer Placeholder 1"/>
          <p:cNvSpPr>
            <a:spLocks noGrp="1"/>
          </p:cNvSpPr>
          <p:nvPr>
            <p:ph type="ftr" sz="quarter" idx="16"/>
          </p:nvPr>
        </p:nvSpPr>
        <p:spPr>
          <a:xfrm>
            <a:off x="1375310" y="6468256"/>
            <a:ext cx="5269062" cy="389744"/>
          </a:xfrm>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
        <p:nvSpPr>
          <p:cNvPr id="29" name="Slide Number Placeholder 3"/>
          <p:cNvSpPr txBox="1">
            <a:spLocks/>
          </p:cNvSpPr>
          <p:nvPr userDrawn="1"/>
        </p:nvSpPr>
        <p:spPr>
          <a:xfrm>
            <a:off x="10577320" y="6497321"/>
            <a:ext cx="1185264" cy="249555"/>
          </a:xfrm>
          <a:prstGeom prst="rect">
            <a:avLst/>
          </a:prstGeom>
        </p:spPr>
        <p:txBody>
          <a:bodyPr vert="horz" lIns="91440" tIns="45720" rIns="91440" bIns="45720" rtlCol="0" anchor="ctr"/>
          <a:lstStyle>
            <a:defPPr>
              <a:defRPr lang="en-US"/>
            </a:defPPr>
            <a:lvl1pPr marL="0" algn="r" defTabSz="914240" rtl="0" eaLnBrk="1" latinLnBrk="0" hangingPunct="1">
              <a:defRPr sz="1100" kern="1200">
                <a:solidFill>
                  <a:schemeClr val="tx1">
                    <a:tint val="75000"/>
                  </a:schemeClr>
                </a:solidFill>
                <a:latin typeface="Corbel"/>
                <a:ea typeface="+mn-ea"/>
                <a:cs typeface="+mn-cs"/>
              </a:defRPr>
            </a:lvl1pPr>
            <a:lvl2pPr marL="457120" algn="l" defTabSz="914240" rtl="0" eaLnBrk="1" latinLnBrk="0" hangingPunct="1">
              <a:defRPr sz="1900" kern="1200">
                <a:solidFill>
                  <a:schemeClr val="tx1"/>
                </a:solidFill>
                <a:latin typeface="+mn-lt"/>
                <a:ea typeface="+mn-ea"/>
                <a:cs typeface="+mn-cs"/>
              </a:defRPr>
            </a:lvl2pPr>
            <a:lvl3pPr marL="914240" algn="l" defTabSz="914240" rtl="0" eaLnBrk="1" latinLnBrk="0" hangingPunct="1">
              <a:defRPr sz="1900" kern="1200">
                <a:solidFill>
                  <a:schemeClr val="tx1"/>
                </a:solidFill>
                <a:latin typeface="+mn-lt"/>
                <a:ea typeface="+mn-ea"/>
                <a:cs typeface="+mn-cs"/>
              </a:defRPr>
            </a:lvl3pPr>
            <a:lvl4pPr marL="1371360" algn="l" defTabSz="914240" rtl="0" eaLnBrk="1" latinLnBrk="0" hangingPunct="1">
              <a:defRPr sz="1900" kern="1200">
                <a:solidFill>
                  <a:schemeClr val="tx1"/>
                </a:solidFill>
                <a:latin typeface="+mn-lt"/>
                <a:ea typeface="+mn-ea"/>
                <a:cs typeface="+mn-cs"/>
              </a:defRPr>
            </a:lvl4pPr>
            <a:lvl5pPr marL="1828480" algn="l" defTabSz="914240" rtl="0" eaLnBrk="1" latinLnBrk="0" hangingPunct="1">
              <a:defRPr sz="1900" kern="1200">
                <a:solidFill>
                  <a:schemeClr val="tx1"/>
                </a:solidFill>
                <a:latin typeface="+mn-lt"/>
                <a:ea typeface="+mn-ea"/>
                <a:cs typeface="+mn-cs"/>
              </a:defRPr>
            </a:lvl5pPr>
            <a:lvl6pPr marL="2285600" algn="l" defTabSz="914240" rtl="0" eaLnBrk="1" latinLnBrk="0" hangingPunct="1">
              <a:defRPr sz="1900" kern="1200">
                <a:solidFill>
                  <a:schemeClr val="tx1"/>
                </a:solidFill>
                <a:latin typeface="+mn-lt"/>
                <a:ea typeface="+mn-ea"/>
                <a:cs typeface="+mn-cs"/>
              </a:defRPr>
            </a:lvl6pPr>
            <a:lvl7pPr marL="2742720" algn="l" defTabSz="914240" rtl="0" eaLnBrk="1" latinLnBrk="0" hangingPunct="1">
              <a:defRPr sz="1900" kern="1200">
                <a:solidFill>
                  <a:schemeClr val="tx1"/>
                </a:solidFill>
                <a:latin typeface="+mn-lt"/>
                <a:ea typeface="+mn-ea"/>
                <a:cs typeface="+mn-cs"/>
              </a:defRPr>
            </a:lvl7pPr>
            <a:lvl8pPr marL="3199840" algn="l" defTabSz="914240" rtl="0" eaLnBrk="1" latinLnBrk="0" hangingPunct="1">
              <a:defRPr sz="1900" kern="1200">
                <a:solidFill>
                  <a:schemeClr val="tx1"/>
                </a:solidFill>
                <a:latin typeface="+mn-lt"/>
                <a:ea typeface="+mn-ea"/>
                <a:cs typeface="+mn-cs"/>
              </a:defRPr>
            </a:lvl8pPr>
            <a:lvl9pPr marL="3656960" algn="l" defTabSz="914240" rtl="0" eaLnBrk="1" latinLnBrk="0" hangingPunct="1">
              <a:defRPr sz="1900" kern="1200">
                <a:solidFill>
                  <a:schemeClr val="tx1"/>
                </a:solidFill>
                <a:latin typeface="+mn-lt"/>
                <a:ea typeface="+mn-ea"/>
                <a:cs typeface="+mn-cs"/>
              </a:defRPr>
            </a:lvl9pPr>
          </a:lstStyle>
          <a:p>
            <a:fld id="{C22AD53A-4A31-1849-8930-A19B857CB4AE}" type="slidenum">
              <a:rPr lang="en-US" smtClean="0"/>
              <a:pPr/>
              <a:t>‹#›</a:t>
            </a:fld>
            <a:endParaRPr lang="en-US"/>
          </a:p>
        </p:txBody>
      </p:sp>
      <p:sp>
        <p:nvSpPr>
          <p:cNvPr id="30" name="Title 1"/>
          <p:cNvSpPr>
            <a:spLocks noGrp="1"/>
          </p:cNvSpPr>
          <p:nvPr>
            <p:ph type="title" hasCustomPrompt="1"/>
          </p:nvPr>
        </p:nvSpPr>
        <p:spPr>
          <a:xfrm>
            <a:off x="467458" y="534312"/>
            <a:ext cx="5528504" cy="2461975"/>
          </a:xfrm>
          <a:ln>
            <a:noFill/>
          </a:ln>
        </p:spPr>
        <p:txBody>
          <a:bodyPr lIns="0" tIns="0" rIns="0" bIns="0" anchor="t" anchorCtr="0">
            <a:noAutofit/>
          </a:bodyPr>
          <a:lstStyle>
            <a:lvl1pPr>
              <a:lnSpc>
                <a:spcPct val="100000"/>
              </a:lnSpc>
              <a:defRPr sz="5602" baseline="0">
                <a:solidFill>
                  <a:schemeClr val="bg1"/>
                </a:solidFill>
              </a:defRPr>
            </a:lvl1pPr>
          </a:lstStyle>
          <a:p>
            <a:r>
              <a:rPr lang="en-US" dirty="0"/>
              <a:t>Click to add headline for the title slide here</a:t>
            </a:r>
          </a:p>
        </p:txBody>
      </p:sp>
      <p:sp>
        <p:nvSpPr>
          <p:cNvPr id="31" name="Text Placeholder 3"/>
          <p:cNvSpPr>
            <a:spLocks noGrp="1"/>
          </p:cNvSpPr>
          <p:nvPr>
            <p:ph type="body" sz="quarter" idx="12" hasCustomPrompt="1"/>
          </p:nvPr>
        </p:nvSpPr>
        <p:spPr>
          <a:xfrm>
            <a:off x="467458" y="3617360"/>
            <a:ext cx="1808405" cy="710800"/>
          </a:xfrm>
          <a:ln>
            <a:noFill/>
          </a:ln>
        </p:spPr>
        <p:txBody>
          <a:bodyPr lIns="0" tIns="0" rIns="0" bIns="0">
            <a:normAutofit/>
          </a:bodyPr>
          <a:lstStyle>
            <a:lvl1pPr>
              <a:spcBef>
                <a:spcPts val="0"/>
              </a:spcBef>
              <a:spcAft>
                <a:spcPts val="0"/>
              </a:spcAft>
              <a:buFontTx/>
              <a:buNone/>
              <a:defRPr sz="1600" baseline="0">
                <a:solidFill>
                  <a:srgbClr val="FFFFFF"/>
                </a:solidFill>
                <a:latin typeface="Corbel"/>
                <a:cs typeface="Corbel"/>
              </a:defRPr>
            </a:lvl1pPr>
            <a:lvl2pPr marL="453657" indent="0">
              <a:buFontTx/>
              <a:buNone/>
              <a:defRPr>
                <a:solidFill>
                  <a:srgbClr val="FFFFFF"/>
                </a:solidFill>
              </a:defRPr>
            </a:lvl2pPr>
            <a:lvl3pPr marL="849707" indent="0">
              <a:buFontTx/>
              <a:buNone/>
              <a:defRPr>
                <a:solidFill>
                  <a:srgbClr val="FFFFFF"/>
                </a:solidFill>
              </a:defRPr>
            </a:lvl3pPr>
            <a:lvl4pPr marL="1216953" indent="0">
              <a:buFontTx/>
              <a:buNone/>
              <a:defRPr>
                <a:solidFill>
                  <a:srgbClr val="FFFFFF"/>
                </a:solidFill>
              </a:defRPr>
            </a:lvl4pPr>
            <a:lvl5pPr marL="1829029" indent="0">
              <a:buFontTx/>
              <a:buNone/>
              <a:defRPr>
                <a:solidFill>
                  <a:srgbClr val="FFFFFF"/>
                </a:solidFill>
              </a:defRPr>
            </a:lvl5pPr>
          </a:lstStyle>
          <a:p>
            <a:pPr lvl="0"/>
            <a:r>
              <a:rPr lang="en-US" dirty="0"/>
              <a:t>Presented by:</a:t>
            </a:r>
          </a:p>
          <a:p>
            <a:pPr lvl="0"/>
            <a:r>
              <a:rPr lang="en-US" dirty="0"/>
              <a:t>John Doe</a:t>
            </a:r>
          </a:p>
        </p:txBody>
      </p:sp>
      <p:sp>
        <p:nvSpPr>
          <p:cNvPr id="32" name="Picture Placeholder 6"/>
          <p:cNvSpPr>
            <a:spLocks noGrp="1"/>
          </p:cNvSpPr>
          <p:nvPr>
            <p:ph type="pic" sz="quarter" idx="14" hasCustomPrompt="1"/>
          </p:nvPr>
        </p:nvSpPr>
        <p:spPr>
          <a:xfrm>
            <a:off x="2454604" y="3611880"/>
            <a:ext cx="1999676" cy="685800"/>
          </a:xfrm>
        </p:spPr>
        <p:txBody>
          <a:bodyPr>
            <a:normAutofit/>
          </a:bodyPr>
          <a:lstStyle>
            <a:lvl1pPr algn="ctr">
              <a:defRPr sz="1801" baseline="0">
                <a:solidFill>
                  <a:schemeClr val="accent6"/>
                </a:solidFill>
              </a:defRPr>
            </a:lvl1pPr>
          </a:lstStyle>
          <a:p>
            <a:r>
              <a:rPr lang="en-US" dirty="0"/>
              <a:t>Click to add logo</a:t>
            </a:r>
          </a:p>
        </p:txBody>
      </p:sp>
      <p:grpSp>
        <p:nvGrpSpPr>
          <p:cNvPr id="33" name="Group 32"/>
          <p:cNvGrpSpPr/>
          <p:nvPr userDrawn="1"/>
        </p:nvGrpSpPr>
        <p:grpSpPr>
          <a:xfrm>
            <a:off x="706" y="6497320"/>
            <a:ext cx="1296076" cy="294225"/>
            <a:chOff x="706" y="6497320"/>
            <a:chExt cx="1296076" cy="294225"/>
          </a:xfrm>
        </p:grpSpPr>
        <p:sp>
          <p:nvSpPr>
            <p:cNvPr id="34" name="Snip Single Corner Rectangle 8"/>
            <p:cNvSpPr/>
            <p:nvPr/>
          </p:nvSpPr>
          <p:spPr>
            <a:xfrm rot="10800000" flipH="1">
              <a:off x="8840" y="6510873"/>
              <a:ext cx="1287942" cy="280672"/>
            </a:xfrm>
            <a:custGeom>
              <a:avLst/>
              <a:gdLst>
                <a:gd name="connsiteX0" fmla="*/ 0 w 1066502"/>
                <a:gd name="connsiteY0" fmla="*/ 0 h 280672"/>
                <a:gd name="connsiteX1" fmla="*/ 952549 w 1066502"/>
                <a:gd name="connsiteY1" fmla="*/ 0 h 280672"/>
                <a:gd name="connsiteX2" fmla="*/ 1066502 w 1066502"/>
                <a:gd name="connsiteY2" fmla="*/ 113953 h 280672"/>
                <a:gd name="connsiteX3" fmla="*/ 1066502 w 1066502"/>
                <a:gd name="connsiteY3" fmla="*/ 280672 h 280672"/>
                <a:gd name="connsiteX4" fmla="*/ 0 w 1066502"/>
                <a:gd name="connsiteY4" fmla="*/ 280672 h 280672"/>
                <a:gd name="connsiteX5" fmla="*/ 0 w 1066502"/>
                <a:gd name="connsiteY5" fmla="*/ 0 h 280672"/>
                <a:gd name="connsiteX0" fmla="*/ 221105 w 1287607"/>
                <a:gd name="connsiteY0" fmla="*/ 0 h 280672"/>
                <a:gd name="connsiteX1" fmla="*/ 1173654 w 1287607"/>
                <a:gd name="connsiteY1" fmla="*/ 0 h 280672"/>
                <a:gd name="connsiteX2" fmla="*/ 1287607 w 1287607"/>
                <a:gd name="connsiteY2" fmla="*/ 113953 h 280672"/>
                <a:gd name="connsiteX3" fmla="*/ 1287607 w 1287607"/>
                <a:gd name="connsiteY3" fmla="*/ 280672 h 280672"/>
                <a:gd name="connsiteX4" fmla="*/ 0 w 1287607"/>
                <a:gd name="connsiteY4" fmla="*/ 280672 h 280672"/>
                <a:gd name="connsiteX5" fmla="*/ 221105 w 1287607"/>
                <a:gd name="connsiteY5" fmla="*/ 0 h 280672"/>
                <a:gd name="connsiteX0" fmla="*/ 3748 w 1287607"/>
                <a:gd name="connsiteY0" fmla="*/ 0 h 280672"/>
                <a:gd name="connsiteX1" fmla="*/ 1173654 w 1287607"/>
                <a:gd name="connsiteY1" fmla="*/ 0 h 280672"/>
                <a:gd name="connsiteX2" fmla="*/ 1287607 w 1287607"/>
                <a:gd name="connsiteY2" fmla="*/ 113953 h 280672"/>
                <a:gd name="connsiteX3" fmla="*/ 1287607 w 1287607"/>
                <a:gd name="connsiteY3" fmla="*/ 280672 h 280672"/>
                <a:gd name="connsiteX4" fmla="*/ 0 w 1287607"/>
                <a:gd name="connsiteY4" fmla="*/ 280672 h 280672"/>
                <a:gd name="connsiteX5" fmla="*/ 3748 w 1287607"/>
                <a:gd name="connsiteY5" fmla="*/ 0 h 28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607" h="280672">
                  <a:moveTo>
                    <a:pt x="3748" y="0"/>
                  </a:moveTo>
                  <a:lnTo>
                    <a:pt x="1173654" y="0"/>
                  </a:lnTo>
                  <a:lnTo>
                    <a:pt x="1287607" y="113953"/>
                  </a:lnTo>
                  <a:lnTo>
                    <a:pt x="1287607" y="280672"/>
                  </a:lnTo>
                  <a:lnTo>
                    <a:pt x="0" y="280672"/>
                  </a:lnTo>
                  <a:cubicBezTo>
                    <a:pt x="1249" y="187115"/>
                    <a:pt x="2499" y="93557"/>
                    <a:pt x="3748" y="0"/>
                  </a:cubicBezTo>
                  <a:close/>
                </a:path>
              </a:pathLst>
            </a:custGeom>
            <a:solidFill>
              <a:srgbClr val="EF82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dirty="0"/>
            </a:p>
          </p:txBody>
        </p:sp>
        <p:sp>
          <p:nvSpPr>
            <p:cNvPr id="35" name="TextBox 34">
              <a:hlinkClick r:id="rId5"/>
            </p:cNvPr>
            <p:cNvSpPr txBox="1"/>
            <p:nvPr userDrawn="1"/>
          </p:nvSpPr>
          <p:spPr>
            <a:xfrm>
              <a:off x="706" y="6497320"/>
              <a:ext cx="1259301" cy="292388"/>
            </a:xfrm>
            <a:prstGeom prst="rect">
              <a:avLst/>
            </a:prstGeom>
            <a:noFill/>
          </p:spPr>
          <p:txBody>
            <a:bodyPr wrap="square" rtlCol="0">
              <a:spAutoFit/>
            </a:bodyPr>
            <a:lstStyle/>
            <a:p>
              <a:pPr algn="ctr"/>
              <a:r>
                <a:rPr lang="en-US" sz="1300" dirty="0">
                  <a:solidFill>
                    <a:schemeClr val="bg1"/>
                  </a:solidFill>
                  <a:latin typeface="KievitPro-Bold"/>
                  <a:cs typeface="KievitPro-Bold"/>
                </a:rPr>
                <a:t>#</a:t>
              </a:r>
              <a:r>
                <a:rPr lang="en-US" sz="1300" dirty="0" err="1">
                  <a:solidFill>
                    <a:schemeClr val="bg1"/>
                  </a:solidFill>
                  <a:latin typeface="KievitPro-Bold"/>
                  <a:cs typeface="KievitPro-Bold"/>
                </a:rPr>
                <a:t>SitecoreSYM</a:t>
              </a:r>
              <a:endParaRPr lang="en-US" sz="1300" dirty="0">
                <a:solidFill>
                  <a:schemeClr val="bg1"/>
                </a:solidFill>
                <a:latin typeface="KievitPro-Bold"/>
                <a:cs typeface="KievitPro-Bold"/>
              </a:endParaRPr>
            </a:p>
          </p:txBody>
        </p:sp>
      </p:grpSp>
      <p:pic>
        <p:nvPicPr>
          <p:cNvPr id="36" name="Picture 35"/>
          <p:cNvPicPr>
            <a:picLocks noChangeAspect="1"/>
          </p:cNvPicPr>
          <p:nvPr userDrawn="1"/>
        </p:nvPicPr>
        <p:blipFill>
          <a:blip r:embed="rId6"/>
          <a:stretch>
            <a:fillRect/>
          </a:stretch>
        </p:blipFill>
        <p:spPr>
          <a:xfrm>
            <a:off x="64834" y="4122026"/>
            <a:ext cx="3558681" cy="1511858"/>
          </a:xfrm>
          <a:prstGeom prst="rect">
            <a:avLst/>
          </a:prstGeom>
        </p:spPr>
      </p:pic>
    </p:spTree>
    <p:extLst>
      <p:ext uri="{BB962C8B-B14F-4D97-AF65-F5344CB8AC3E}">
        <p14:creationId xmlns:p14="http://schemas.microsoft.com/office/powerpoint/2010/main" val="3264345471"/>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Orange">
    <p:spTree>
      <p:nvGrpSpPr>
        <p:cNvPr id="1" name=""/>
        <p:cNvGrpSpPr/>
        <p:nvPr/>
      </p:nvGrpSpPr>
      <p:grpSpPr>
        <a:xfrm>
          <a:off x="0" y="0"/>
          <a:ext cx="0" cy="0"/>
          <a:chOff x="0" y="0"/>
          <a:chExt cx="0" cy="0"/>
        </a:xfrm>
      </p:grpSpPr>
      <p:grpSp>
        <p:nvGrpSpPr>
          <p:cNvPr id="9" name="Group 8"/>
          <p:cNvGrpSpPr/>
          <p:nvPr userDrawn="1"/>
        </p:nvGrpSpPr>
        <p:grpSpPr>
          <a:xfrm>
            <a:off x="-667069" y="-619504"/>
            <a:ext cx="12326062" cy="2194346"/>
            <a:chOff x="-667069" y="-619504"/>
            <a:chExt cx="12326062" cy="2194346"/>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sp>
        <p:nvSpPr>
          <p:cNvPr id="3" name="Slide Number Placeholder 2"/>
          <p:cNvSpPr>
            <a:spLocks noGrp="1"/>
          </p:cNvSpPr>
          <p:nvPr userDrawn="1">
            <p:ph type="sldNum" sz="quarter" idx="13"/>
          </p:nvPr>
        </p:nvSpPr>
        <p:spPr/>
        <p:txBody>
          <a:bodyPr/>
          <a:lstStyle/>
          <a:p>
            <a:fld id="{C22AD53A-4A31-1849-8930-A19B857CB4AE}" type="slidenum">
              <a:rPr lang="en-US" smtClean="0"/>
              <a:pPr/>
              <a:t>‹#›</a:t>
            </a:fld>
            <a:endParaRPr lang="en-US"/>
          </a:p>
        </p:txBody>
      </p:sp>
      <p:sp>
        <p:nvSpPr>
          <p:cNvPr id="13" name="Content Placeholder 4"/>
          <p:cNvSpPr>
            <a:spLocks noGrp="1"/>
          </p:cNvSpPr>
          <p:nvPr>
            <p:ph sz="quarter" idx="11" hasCustomPrompt="1"/>
          </p:nvPr>
        </p:nvSpPr>
        <p:spPr>
          <a:xfrm>
            <a:off x="457200" y="1290320"/>
            <a:ext cx="5386019" cy="5072380"/>
          </a:xfrm>
        </p:spPr>
        <p:txBody>
          <a:bodyPr>
            <a:normAutofit/>
          </a:bodyPr>
          <a:lstStyle>
            <a:lvl1pPr>
              <a:lnSpc>
                <a:spcPct val="100000"/>
              </a:lnSpc>
              <a:spcBef>
                <a:spcPts val="0"/>
              </a:spcBef>
              <a:spcAft>
                <a:spcPts val="1200"/>
              </a:spcAft>
              <a:defRPr sz="2001"/>
            </a:lvl1pPr>
            <a:lvl2pPr marL="346179" indent="-173090">
              <a:lnSpc>
                <a:spcPct val="100000"/>
              </a:lnSpc>
              <a:spcBef>
                <a:spcPts val="0"/>
              </a:spcBef>
              <a:spcAft>
                <a:spcPts val="1200"/>
              </a:spcAft>
              <a:buClr>
                <a:schemeClr val="tx1"/>
              </a:buClr>
              <a:buSzPct val="100000"/>
              <a:buFont typeface="Wingdings" charset="2"/>
              <a:buChar char="§"/>
              <a:defRPr sz="1801"/>
            </a:lvl2pPr>
            <a:lvl3pPr marL="517680" indent="-233433">
              <a:lnSpc>
                <a:spcPct val="100000"/>
              </a:lnSpc>
              <a:spcBef>
                <a:spcPts val="0"/>
              </a:spcBef>
              <a:spcAft>
                <a:spcPts val="1200"/>
              </a:spcAft>
              <a:buClr>
                <a:schemeClr val="tx1"/>
              </a:buClr>
              <a:buSzPct val="100000"/>
              <a:buFont typeface="Arial"/>
              <a:buChar char="•"/>
              <a:defRPr sz="1701"/>
            </a:lvl3pPr>
            <a:lvl4pPr marL="862272" indent="-304891">
              <a:lnSpc>
                <a:spcPct val="100000"/>
              </a:lnSpc>
              <a:spcBef>
                <a:spcPts val="0"/>
              </a:spcBef>
              <a:spcAft>
                <a:spcPts val="1200"/>
              </a:spcAft>
              <a:defRPr sz="1600">
                <a:latin typeface="Corbel"/>
                <a:cs typeface="Corbel"/>
              </a:defRPr>
            </a:lvl4pPr>
            <a:lvl5pPr marL="1090940" indent="-227081">
              <a:lnSpc>
                <a:spcPct val="100000"/>
              </a:lnSpc>
              <a:spcBef>
                <a:spcPts val="0"/>
              </a:spcBef>
              <a:spcAft>
                <a:spcPts val="1200"/>
              </a:spcAft>
              <a:defRPr sz="1400">
                <a:latin typeface="Corbel"/>
              </a:defRPr>
            </a:lvl5pPr>
          </a:lstStyle>
          <a:p>
            <a:pPr lvl="0"/>
            <a:r>
              <a:rPr lang="en-US" dirty="0"/>
              <a:t>Click to add support text/points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4" hasCustomPrompt="1"/>
          </p:nvPr>
        </p:nvSpPr>
        <p:spPr>
          <a:xfrm>
            <a:off x="6275315" y="1290320"/>
            <a:ext cx="5386019" cy="5046980"/>
          </a:xfrm>
        </p:spPr>
        <p:txBody>
          <a:bodyPr>
            <a:normAutofit/>
          </a:bodyPr>
          <a:lstStyle>
            <a:lvl1pPr>
              <a:lnSpc>
                <a:spcPct val="100000"/>
              </a:lnSpc>
              <a:spcBef>
                <a:spcPts val="0"/>
              </a:spcBef>
              <a:spcAft>
                <a:spcPts val="1200"/>
              </a:spcAft>
              <a:defRPr sz="2001"/>
            </a:lvl1pPr>
            <a:lvl2pPr marL="346179" indent="-173090">
              <a:lnSpc>
                <a:spcPct val="100000"/>
              </a:lnSpc>
              <a:spcBef>
                <a:spcPts val="0"/>
              </a:spcBef>
              <a:spcAft>
                <a:spcPts val="1200"/>
              </a:spcAft>
              <a:buClr>
                <a:schemeClr val="tx1"/>
              </a:buClr>
              <a:buSzPct val="100000"/>
              <a:buFont typeface="Wingdings" charset="2"/>
              <a:buChar char="§"/>
              <a:defRPr sz="1801"/>
            </a:lvl2pPr>
            <a:lvl3pPr marL="517680" indent="-233433">
              <a:lnSpc>
                <a:spcPct val="100000"/>
              </a:lnSpc>
              <a:spcBef>
                <a:spcPts val="0"/>
              </a:spcBef>
              <a:spcAft>
                <a:spcPts val="1200"/>
              </a:spcAft>
              <a:buClr>
                <a:schemeClr val="tx1"/>
              </a:buClr>
              <a:buSzPct val="100000"/>
              <a:buFont typeface="Arial"/>
              <a:buChar char="•"/>
              <a:defRPr sz="1701"/>
            </a:lvl3pPr>
            <a:lvl4pPr marL="862272" indent="-304891">
              <a:lnSpc>
                <a:spcPct val="100000"/>
              </a:lnSpc>
              <a:spcBef>
                <a:spcPts val="0"/>
              </a:spcBef>
              <a:spcAft>
                <a:spcPts val="1200"/>
              </a:spcAft>
              <a:defRPr sz="1600">
                <a:latin typeface="Corbel"/>
                <a:cs typeface="Corbel"/>
              </a:defRPr>
            </a:lvl4pPr>
            <a:lvl5pPr marL="1090940" indent="-227081">
              <a:lnSpc>
                <a:spcPct val="100000"/>
              </a:lnSpc>
              <a:spcBef>
                <a:spcPts val="0"/>
              </a:spcBef>
              <a:spcAft>
                <a:spcPts val="1200"/>
              </a:spcAft>
              <a:defRPr sz="1400">
                <a:latin typeface="Corbel"/>
              </a:defRPr>
            </a:lvl5pPr>
          </a:lstStyle>
          <a:p>
            <a:pPr lvl="0"/>
            <a:r>
              <a:rPr lang="en-US" dirty="0"/>
              <a:t>Click to add support text/points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p:cNvSpPr>
            <a:spLocks noGrp="1"/>
          </p:cNvSpPr>
          <p:nvPr>
            <p:ph type="body" sz="quarter" idx="16"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2" name="Footer Placeholder 1"/>
          <p:cNvSpPr>
            <a:spLocks noGrp="1"/>
          </p:cNvSpPr>
          <p:nvPr>
            <p:ph type="ftr" sz="quarter" idx="17"/>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72765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lumn Content—Oran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028" t="21490" r="664"/>
          <a:stretch/>
        </p:blipFill>
        <p:spPr>
          <a:xfrm>
            <a:off x="0" y="0"/>
            <a:ext cx="12192000" cy="1818756"/>
          </a:xfrm>
          <a:prstGeom prst="rect">
            <a:avLst/>
          </a:prstGeom>
        </p:spPr>
      </p:pic>
      <p:grpSp>
        <p:nvGrpSpPr>
          <p:cNvPr id="9" name="Group 8"/>
          <p:cNvGrpSpPr/>
          <p:nvPr userDrawn="1"/>
        </p:nvGrpSpPr>
        <p:grpSpPr>
          <a:xfrm>
            <a:off x="-667069" y="-619504"/>
            <a:ext cx="12326062" cy="2194346"/>
            <a:chOff x="-667069" y="-619504"/>
            <a:chExt cx="12326062" cy="2194346"/>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sp>
        <p:nvSpPr>
          <p:cNvPr id="3" name="Slide Number Placeholder 2"/>
          <p:cNvSpPr>
            <a:spLocks noGrp="1"/>
          </p:cNvSpPr>
          <p:nvPr userDrawn="1">
            <p:ph type="sldNum" sz="quarter" idx="13"/>
          </p:nvPr>
        </p:nvSpPr>
        <p:spPr/>
        <p:txBody>
          <a:bodyPr/>
          <a:lstStyle/>
          <a:p>
            <a:fld id="{C22AD53A-4A31-1849-8930-A19B857CB4AE}" type="slidenum">
              <a:rPr lang="en-US" smtClean="0"/>
              <a:pPr/>
              <a:t>‹#›</a:t>
            </a:fld>
            <a:endParaRPr lang="en-US"/>
          </a:p>
        </p:txBody>
      </p:sp>
      <p:sp>
        <p:nvSpPr>
          <p:cNvPr id="13" name="Content Placeholder 4"/>
          <p:cNvSpPr>
            <a:spLocks noGrp="1"/>
          </p:cNvSpPr>
          <p:nvPr>
            <p:ph sz="quarter" idx="11" hasCustomPrompt="1"/>
          </p:nvPr>
        </p:nvSpPr>
        <p:spPr>
          <a:xfrm>
            <a:off x="457200" y="1290320"/>
            <a:ext cx="5386019" cy="5072380"/>
          </a:xfrm>
        </p:spPr>
        <p:txBody>
          <a:bodyPr>
            <a:normAutofit/>
          </a:bodyPr>
          <a:lstStyle>
            <a:lvl1pPr>
              <a:lnSpc>
                <a:spcPct val="100000"/>
              </a:lnSpc>
              <a:spcBef>
                <a:spcPts val="0"/>
              </a:spcBef>
              <a:spcAft>
                <a:spcPts val="1200"/>
              </a:spcAft>
              <a:defRPr sz="2001"/>
            </a:lvl1pPr>
            <a:lvl2pPr marL="346179" indent="-173090">
              <a:lnSpc>
                <a:spcPct val="100000"/>
              </a:lnSpc>
              <a:spcBef>
                <a:spcPts val="0"/>
              </a:spcBef>
              <a:spcAft>
                <a:spcPts val="1200"/>
              </a:spcAft>
              <a:buClr>
                <a:schemeClr val="tx1"/>
              </a:buClr>
              <a:buSzPct val="100000"/>
              <a:buFont typeface="Wingdings" charset="2"/>
              <a:buChar char="§"/>
              <a:defRPr sz="1801"/>
            </a:lvl2pPr>
            <a:lvl3pPr marL="517680" indent="-233433">
              <a:lnSpc>
                <a:spcPct val="100000"/>
              </a:lnSpc>
              <a:spcBef>
                <a:spcPts val="0"/>
              </a:spcBef>
              <a:spcAft>
                <a:spcPts val="1200"/>
              </a:spcAft>
              <a:buClr>
                <a:schemeClr val="tx1"/>
              </a:buClr>
              <a:buSzPct val="100000"/>
              <a:buFont typeface="Arial"/>
              <a:buChar char="•"/>
              <a:defRPr sz="1701"/>
            </a:lvl3pPr>
            <a:lvl4pPr marL="862272" indent="-304891">
              <a:lnSpc>
                <a:spcPct val="100000"/>
              </a:lnSpc>
              <a:spcBef>
                <a:spcPts val="0"/>
              </a:spcBef>
              <a:spcAft>
                <a:spcPts val="1200"/>
              </a:spcAft>
              <a:defRPr sz="1600">
                <a:latin typeface="Corbel"/>
                <a:cs typeface="Corbel"/>
              </a:defRPr>
            </a:lvl4pPr>
            <a:lvl5pPr marL="1090940" indent="-227081">
              <a:lnSpc>
                <a:spcPct val="100000"/>
              </a:lnSpc>
              <a:spcBef>
                <a:spcPts val="0"/>
              </a:spcBef>
              <a:spcAft>
                <a:spcPts val="1200"/>
              </a:spcAft>
              <a:defRPr sz="1400">
                <a:latin typeface="Corbel"/>
              </a:defRPr>
            </a:lvl5pPr>
          </a:lstStyle>
          <a:p>
            <a:pPr lvl="0"/>
            <a:r>
              <a:rPr lang="en-US" dirty="0"/>
              <a:t>Click to add support text/points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4" hasCustomPrompt="1"/>
          </p:nvPr>
        </p:nvSpPr>
        <p:spPr>
          <a:xfrm>
            <a:off x="6275315" y="1290320"/>
            <a:ext cx="5386019" cy="5046980"/>
          </a:xfrm>
        </p:spPr>
        <p:txBody>
          <a:bodyPr>
            <a:normAutofit/>
          </a:bodyPr>
          <a:lstStyle>
            <a:lvl1pPr>
              <a:lnSpc>
                <a:spcPct val="100000"/>
              </a:lnSpc>
              <a:spcBef>
                <a:spcPts val="0"/>
              </a:spcBef>
              <a:spcAft>
                <a:spcPts val="1200"/>
              </a:spcAft>
              <a:defRPr sz="2001"/>
            </a:lvl1pPr>
            <a:lvl2pPr marL="346179" indent="-173090">
              <a:lnSpc>
                <a:spcPct val="100000"/>
              </a:lnSpc>
              <a:spcBef>
                <a:spcPts val="0"/>
              </a:spcBef>
              <a:spcAft>
                <a:spcPts val="1200"/>
              </a:spcAft>
              <a:buClr>
                <a:schemeClr val="tx1"/>
              </a:buClr>
              <a:buSzPct val="100000"/>
              <a:buFont typeface="Wingdings" charset="2"/>
              <a:buChar char="§"/>
              <a:defRPr sz="1801"/>
            </a:lvl2pPr>
            <a:lvl3pPr marL="517680" indent="-233433">
              <a:lnSpc>
                <a:spcPct val="100000"/>
              </a:lnSpc>
              <a:spcBef>
                <a:spcPts val="0"/>
              </a:spcBef>
              <a:spcAft>
                <a:spcPts val="1200"/>
              </a:spcAft>
              <a:buClr>
                <a:schemeClr val="tx1"/>
              </a:buClr>
              <a:buSzPct val="100000"/>
              <a:buFont typeface="Arial"/>
              <a:buChar char="•"/>
              <a:defRPr sz="1701"/>
            </a:lvl3pPr>
            <a:lvl4pPr marL="862272" indent="-304891">
              <a:lnSpc>
                <a:spcPct val="100000"/>
              </a:lnSpc>
              <a:spcBef>
                <a:spcPts val="0"/>
              </a:spcBef>
              <a:spcAft>
                <a:spcPts val="1200"/>
              </a:spcAft>
              <a:defRPr sz="1600">
                <a:latin typeface="Corbel"/>
                <a:cs typeface="Corbel"/>
              </a:defRPr>
            </a:lvl4pPr>
            <a:lvl5pPr marL="1090940" indent="-227081">
              <a:lnSpc>
                <a:spcPct val="100000"/>
              </a:lnSpc>
              <a:spcBef>
                <a:spcPts val="0"/>
              </a:spcBef>
              <a:spcAft>
                <a:spcPts val="1200"/>
              </a:spcAft>
              <a:defRPr sz="1400">
                <a:latin typeface="Corbel"/>
              </a:defRPr>
            </a:lvl5pPr>
          </a:lstStyle>
          <a:p>
            <a:pPr lvl="0"/>
            <a:r>
              <a:rPr lang="en-US" dirty="0"/>
              <a:t>Click to add support text/points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p:cNvSpPr>
            <a:spLocks noGrp="1"/>
          </p:cNvSpPr>
          <p:nvPr>
            <p:ph type="body" sz="quarter" idx="16"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2" name="Footer Placeholder 1"/>
          <p:cNvSpPr>
            <a:spLocks noGrp="1"/>
          </p:cNvSpPr>
          <p:nvPr>
            <p:ph type="ftr" sz="quarter" idx="17"/>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Content—Orange">
    <p:spTree>
      <p:nvGrpSpPr>
        <p:cNvPr id="1" name=""/>
        <p:cNvGrpSpPr/>
        <p:nvPr/>
      </p:nvGrpSpPr>
      <p:grpSpPr>
        <a:xfrm>
          <a:off x="0" y="0"/>
          <a:ext cx="0" cy="0"/>
          <a:chOff x="0" y="0"/>
          <a:chExt cx="0" cy="0"/>
        </a:xfrm>
      </p:grpSpPr>
      <p:grpSp>
        <p:nvGrpSpPr>
          <p:cNvPr id="10" name="Group 9"/>
          <p:cNvGrpSpPr/>
          <p:nvPr userDrawn="1"/>
        </p:nvGrpSpPr>
        <p:grpSpPr>
          <a:xfrm>
            <a:off x="-667069" y="-619504"/>
            <a:ext cx="12326062" cy="2194346"/>
            <a:chOff x="-667069" y="-619504"/>
            <a:chExt cx="12326062" cy="2194346"/>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sp>
        <p:nvSpPr>
          <p:cNvPr id="3" name="Slide Number Placeholder 2"/>
          <p:cNvSpPr>
            <a:spLocks noGrp="1"/>
          </p:cNvSpPr>
          <p:nvPr userDrawn="1">
            <p:ph type="sldNum" sz="quarter" idx="15"/>
          </p:nvPr>
        </p:nvSpPr>
        <p:spPr/>
        <p:txBody>
          <a:bodyPr/>
          <a:lstStyle/>
          <a:p>
            <a:fld id="{C22AD53A-4A31-1849-8930-A19B857CB4AE}" type="slidenum">
              <a:rPr lang="en-US" smtClean="0"/>
              <a:pPr/>
              <a:t>‹#›</a:t>
            </a:fld>
            <a:endParaRPr lang="en-US"/>
          </a:p>
        </p:txBody>
      </p:sp>
      <p:sp>
        <p:nvSpPr>
          <p:cNvPr id="16" name="Content Placeholder 4"/>
          <p:cNvSpPr>
            <a:spLocks noGrp="1"/>
          </p:cNvSpPr>
          <p:nvPr>
            <p:ph sz="quarter" idx="11" hasCustomPrompt="1"/>
          </p:nvPr>
        </p:nvSpPr>
        <p:spPr>
          <a:xfrm>
            <a:off x="457200" y="1259840"/>
            <a:ext cx="3556800" cy="5122720"/>
          </a:xfrm>
        </p:spPr>
        <p:txBody>
          <a:bodyPr>
            <a:normAutofit/>
          </a:bodyPr>
          <a:lstStyle>
            <a:lvl1pPr>
              <a:buClr>
                <a:schemeClr val="tx1"/>
              </a:buClr>
              <a:defRPr sz="1801" baseline="0"/>
            </a:lvl1pPr>
            <a:lvl2pPr marL="284248" indent="-173090">
              <a:spcBef>
                <a:spcPts val="0"/>
              </a:spcBef>
              <a:spcAft>
                <a:spcPts val="0"/>
              </a:spcAft>
              <a:buClr>
                <a:schemeClr val="tx1"/>
              </a:buClr>
              <a:buSzPct val="100000"/>
              <a:buFont typeface="Wingdings" charset="2"/>
              <a:buChar char="§"/>
              <a:defRPr sz="1801"/>
            </a:lvl2pPr>
            <a:lvl3pPr marL="457337" indent="-174677">
              <a:spcBef>
                <a:spcPts val="0"/>
              </a:spcBef>
              <a:spcAft>
                <a:spcPts val="0"/>
              </a:spcAft>
              <a:buClr>
                <a:schemeClr val="tx1"/>
              </a:buClr>
              <a:buFont typeface="Arial"/>
              <a:buChar char="•"/>
              <a:defRPr sz="1600"/>
            </a:lvl3pPr>
            <a:lvl4pPr marL="630427" indent="-173090">
              <a:spcBef>
                <a:spcPts val="0"/>
              </a:spcBef>
              <a:spcAft>
                <a:spcPts val="0"/>
              </a:spcAft>
              <a:buClr>
                <a:schemeClr val="tx1"/>
              </a:buClr>
              <a:defRPr sz="1400">
                <a:latin typeface="Corbel"/>
                <a:cs typeface="Corbel"/>
              </a:defRPr>
            </a:lvl4pPr>
            <a:lvl5pPr marL="913087" indent="-227081">
              <a:defRPr sz="13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4"/>
          <p:cNvSpPr>
            <a:spLocks noGrp="1"/>
          </p:cNvSpPr>
          <p:nvPr>
            <p:ph sz="quarter" idx="16" hasCustomPrompt="1"/>
          </p:nvPr>
        </p:nvSpPr>
        <p:spPr>
          <a:xfrm>
            <a:off x="8180812" y="1259840"/>
            <a:ext cx="3556800" cy="5122720"/>
          </a:xfrm>
        </p:spPr>
        <p:txBody>
          <a:bodyPr>
            <a:normAutofit/>
          </a:bodyPr>
          <a:lstStyle>
            <a:lvl1pPr>
              <a:buClr>
                <a:schemeClr val="tx1"/>
              </a:buClr>
              <a:defRPr sz="1801" baseline="0"/>
            </a:lvl1pPr>
            <a:lvl2pPr marL="284248" indent="-173090">
              <a:spcBef>
                <a:spcPts val="0"/>
              </a:spcBef>
              <a:spcAft>
                <a:spcPts val="0"/>
              </a:spcAft>
              <a:buClr>
                <a:schemeClr val="tx1"/>
              </a:buClr>
              <a:buSzPct val="100000"/>
              <a:buFont typeface="Wingdings" charset="2"/>
              <a:buChar char="§"/>
              <a:defRPr sz="1801"/>
            </a:lvl2pPr>
            <a:lvl3pPr marL="457337" indent="-174677">
              <a:spcBef>
                <a:spcPts val="0"/>
              </a:spcBef>
              <a:spcAft>
                <a:spcPts val="0"/>
              </a:spcAft>
              <a:buClr>
                <a:schemeClr val="tx1"/>
              </a:buClr>
              <a:buFont typeface="Arial"/>
              <a:buChar char="•"/>
              <a:defRPr sz="1600"/>
            </a:lvl3pPr>
            <a:lvl4pPr marL="630427" indent="-173090">
              <a:spcBef>
                <a:spcPts val="0"/>
              </a:spcBef>
              <a:spcAft>
                <a:spcPts val="0"/>
              </a:spcAft>
              <a:buClr>
                <a:schemeClr val="tx1"/>
              </a:buClr>
              <a:defRPr sz="1400">
                <a:latin typeface="Corbel"/>
                <a:cs typeface="Corbel"/>
              </a:defRPr>
            </a:lvl4pPr>
            <a:lvl5pPr marL="913087" indent="-227081">
              <a:defRPr sz="13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7" hasCustomPrompt="1"/>
          </p:nvPr>
        </p:nvSpPr>
        <p:spPr>
          <a:xfrm>
            <a:off x="4331709" y="1259840"/>
            <a:ext cx="3556800" cy="5122720"/>
          </a:xfrm>
        </p:spPr>
        <p:txBody>
          <a:bodyPr>
            <a:normAutofit/>
          </a:bodyPr>
          <a:lstStyle>
            <a:lvl1pPr>
              <a:buClr>
                <a:schemeClr val="tx1"/>
              </a:buClr>
              <a:defRPr sz="1801" baseline="0"/>
            </a:lvl1pPr>
            <a:lvl2pPr marL="284248" indent="-173090">
              <a:spcBef>
                <a:spcPts val="0"/>
              </a:spcBef>
              <a:spcAft>
                <a:spcPts val="0"/>
              </a:spcAft>
              <a:buClr>
                <a:schemeClr val="tx1"/>
              </a:buClr>
              <a:buSzPct val="100000"/>
              <a:buFont typeface="Wingdings" charset="2"/>
              <a:buChar char="§"/>
              <a:defRPr sz="1801"/>
            </a:lvl2pPr>
            <a:lvl3pPr marL="457337" indent="-174677">
              <a:spcBef>
                <a:spcPts val="0"/>
              </a:spcBef>
              <a:spcAft>
                <a:spcPts val="0"/>
              </a:spcAft>
              <a:buClr>
                <a:schemeClr val="tx1"/>
              </a:buClr>
              <a:buFont typeface="Arial"/>
              <a:buChar char="•"/>
              <a:defRPr sz="1600"/>
            </a:lvl3pPr>
            <a:lvl4pPr marL="630427" indent="-173090">
              <a:spcBef>
                <a:spcPts val="0"/>
              </a:spcBef>
              <a:spcAft>
                <a:spcPts val="0"/>
              </a:spcAft>
              <a:buClr>
                <a:schemeClr val="tx1"/>
              </a:buClr>
              <a:defRPr sz="1400">
                <a:latin typeface="Corbel"/>
                <a:cs typeface="Corbel"/>
              </a:defRPr>
            </a:lvl4pPr>
            <a:lvl5pPr marL="913087" indent="-227081">
              <a:defRPr sz="13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sz="quarter" idx="18"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2" name="Footer Placeholder 1"/>
          <p:cNvSpPr>
            <a:spLocks noGrp="1"/>
          </p:cNvSpPr>
          <p:nvPr>
            <p:ph type="ftr" sz="quarter" idx="19"/>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831040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ntent—VertLeftCol-2Small/1Horizontal-Orange">
    <p:spTree>
      <p:nvGrpSpPr>
        <p:cNvPr id="1" name=""/>
        <p:cNvGrpSpPr/>
        <p:nvPr/>
      </p:nvGrpSpPr>
      <p:grpSpPr>
        <a:xfrm>
          <a:off x="0" y="0"/>
          <a:ext cx="0" cy="0"/>
          <a:chOff x="0" y="0"/>
          <a:chExt cx="0" cy="0"/>
        </a:xfrm>
      </p:grpSpPr>
      <p:grpSp>
        <p:nvGrpSpPr>
          <p:cNvPr id="12" name="Group 11"/>
          <p:cNvGrpSpPr/>
          <p:nvPr userDrawn="1"/>
        </p:nvGrpSpPr>
        <p:grpSpPr>
          <a:xfrm>
            <a:off x="-667069" y="-619504"/>
            <a:ext cx="12326062" cy="2194346"/>
            <a:chOff x="-667069" y="-619504"/>
            <a:chExt cx="12326062" cy="2194346"/>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sp>
        <p:nvSpPr>
          <p:cNvPr id="3" name="Slide Number Placeholder 2"/>
          <p:cNvSpPr>
            <a:spLocks noGrp="1"/>
          </p:cNvSpPr>
          <p:nvPr userDrawn="1">
            <p:ph type="sldNum" sz="quarter" idx="15"/>
          </p:nvPr>
        </p:nvSpPr>
        <p:spPr/>
        <p:txBody>
          <a:bodyPr/>
          <a:lstStyle/>
          <a:p>
            <a:fld id="{C22AD53A-4A31-1849-8930-A19B857CB4AE}" type="slidenum">
              <a:rPr lang="en-US" smtClean="0"/>
              <a:pPr/>
              <a:t>‹#›</a:t>
            </a:fld>
            <a:endParaRPr lang="en-US"/>
          </a:p>
        </p:txBody>
      </p:sp>
      <p:sp>
        <p:nvSpPr>
          <p:cNvPr id="15" name="Content Placeholder 4"/>
          <p:cNvSpPr>
            <a:spLocks noGrp="1"/>
          </p:cNvSpPr>
          <p:nvPr>
            <p:ph sz="quarter" idx="11" hasCustomPrompt="1"/>
          </p:nvPr>
        </p:nvSpPr>
        <p:spPr>
          <a:xfrm>
            <a:off x="457201" y="1320800"/>
            <a:ext cx="3898800" cy="5041900"/>
          </a:xfrm>
        </p:spPr>
        <p:txBody>
          <a:bodyPr/>
          <a:lstStyle>
            <a:lvl1pPr>
              <a:defRPr sz="2001"/>
            </a:lvl1pPr>
            <a:lvl2pPr marL="284248" indent="-173090">
              <a:spcAft>
                <a:spcPts val="0"/>
              </a:spcAft>
              <a:buClr>
                <a:schemeClr val="tx1"/>
              </a:buClr>
              <a:buSzPct val="100000"/>
              <a:buFont typeface="Wingdings" charset="2"/>
              <a:buChar char="§"/>
              <a:defRPr sz="1801"/>
            </a:lvl2pPr>
            <a:lvl3pPr marL="457337" indent="-223905">
              <a:spcAft>
                <a:spcPts val="0"/>
              </a:spcAft>
              <a:buClr>
                <a:schemeClr val="tx1"/>
              </a:buClr>
              <a:buFont typeface="Arial"/>
              <a:buChar char="•"/>
              <a:defRPr sz="1600"/>
            </a:lvl3pPr>
            <a:lvl4pPr marL="684418" indent="-304891">
              <a:buClr>
                <a:schemeClr val="tx1"/>
              </a:buClr>
              <a:defRPr sz="1400">
                <a:latin typeface="Corbel"/>
                <a:cs typeface="Corbel"/>
              </a:defRPr>
            </a:lvl4pPr>
            <a:lvl5pPr marL="798753" indent="-227081">
              <a:buClr>
                <a:schemeClr val="tx1"/>
              </a:buClr>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p:cNvSpPr>
            <a:spLocks noGrp="1"/>
          </p:cNvSpPr>
          <p:nvPr>
            <p:ph sz="quarter" idx="12" hasCustomPrompt="1"/>
          </p:nvPr>
        </p:nvSpPr>
        <p:spPr>
          <a:xfrm>
            <a:off x="4506425" y="1320800"/>
            <a:ext cx="3538800" cy="2580641"/>
          </a:xfrm>
        </p:spPr>
        <p:txBody>
          <a:bodyPr/>
          <a:lstStyle>
            <a:lvl1pPr>
              <a:defRPr sz="2001"/>
            </a:lvl1pPr>
            <a:lvl2pPr marL="346179" indent="-173090">
              <a:spcAft>
                <a:spcPts val="0"/>
              </a:spcAft>
              <a:buClr>
                <a:schemeClr val="tx1"/>
              </a:buClr>
              <a:buSzPct val="100000"/>
              <a:buFont typeface="Wingdings" charset="2"/>
              <a:buChar char="§"/>
              <a:defRPr sz="1801"/>
            </a:lvl2pPr>
            <a:lvl3pPr marL="517680" indent="-233433">
              <a:spcAft>
                <a:spcPts val="0"/>
              </a:spcAft>
              <a:buClr>
                <a:schemeClr val="tx1"/>
              </a:buClr>
              <a:buSzPct val="100000"/>
              <a:buFont typeface="Arial"/>
              <a:buChar char="•"/>
              <a:defRPr sz="1600"/>
            </a:lvl3pPr>
            <a:lvl4pPr marL="747937" indent="-304891">
              <a:buClr>
                <a:schemeClr val="tx1"/>
              </a:buClr>
              <a:defRPr sz="1400">
                <a:latin typeface="Corbel"/>
                <a:cs typeface="Corbel"/>
              </a:defRPr>
            </a:lvl4pPr>
            <a:lvl5pPr marL="862272" indent="-227081">
              <a:buClr>
                <a:schemeClr val="tx1"/>
              </a:buClr>
              <a:tabLst/>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0"/>
          <p:cNvSpPr>
            <a:spLocks noGrp="1"/>
          </p:cNvSpPr>
          <p:nvPr>
            <p:ph sz="quarter" idx="14" hasCustomPrompt="1"/>
          </p:nvPr>
        </p:nvSpPr>
        <p:spPr>
          <a:xfrm>
            <a:off x="4506425" y="4064000"/>
            <a:ext cx="7225200" cy="2298700"/>
          </a:xfrm>
        </p:spPr>
        <p:txBody>
          <a:bodyPr/>
          <a:lstStyle>
            <a:lvl1pPr>
              <a:defRPr sz="2001" baseline="0"/>
            </a:lvl1pPr>
            <a:lvl2pPr marL="835305" indent="-381647">
              <a:spcAft>
                <a:spcPts val="0"/>
              </a:spcAft>
              <a:buClr>
                <a:schemeClr val="tx1"/>
              </a:buClr>
              <a:buSzPct val="100000"/>
              <a:buFont typeface="Wingdings" charset="2"/>
              <a:buChar char="§"/>
              <a:defRPr sz="1801"/>
            </a:lvl2pPr>
            <a:lvl3pPr marL="1155745" indent="-306038">
              <a:spcAft>
                <a:spcPts val="0"/>
              </a:spcAft>
              <a:buClr>
                <a:schemeClr val="tx1"/>
              </a:buClr>
              <a:buSzPct val="100000"/>
              <a:buFont typeface="Arial"/>
              <a:buChar char="•"/>
              <a:defRPr sz="1600"/>
            </a:lvl3pPr>
            <a:lvl4pPr>
              <a:buClr>
                <a:schemeClr val="tx1"/>
              </a:buClr>
              <a:defRPr sz="1400">
                <a:latin typeface="Corbel"/>
                <a:cs typeface="Corbel"/>
              </a:defRPr>
            </a:lvl4pPr>
            <a:lvl5pPr marL="1891280" indent="-227081">
              <a:buClr>
                <a:schemeClr val="tx1"/>
              </a:buClr>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p:cNvSpPr>
            <a:spLocks noGrp="1"/>
          </p:cNvSpPr>
          <p:nvPr>
            <p:ph sz="quarter" idx="16" hasCustomPrompt="1"/>
          </p:nvPr>
        </p:nvSpPr>
        <p:spPr>
          <a:xfrm>
            <a:off x="8177681" y="1320800"/>
            <a:ext cx="3538800" cy="2580641"/>
          </a:xfrm>
        </p:spPr>
        <p:txBody>
          <a:bodyPr/>
          <a:lstStyle>
            <a:lvl1pPr>
              <a:defRPr sz="2001"/>
            </a:lvl1pPr>
            <a:lvl2pPr marL="346179" indent="-173090">
              <a:spcAft>
                <a:spcPts val="0"/>
              </a:spcAft>
              <a:buClr>
                <a:schemeClr val="tx1"/>
              </a:buClr>
              <a:buSzPct val="100000"/>
              <a:buFont typeface="Wingdings" charset="2"/>
              <a:buChar char="§"/>
              <a:defRPr sz="1801"/>
            </a:lvl2pPr>
            <a:lvl3pPr marL="517680" indent="-233433">
              <a:spcAft>
                <a:spcPts val="0"/>
              </a:spcAft>
              <a:buClr>
                <a:schemeClr val="tx1"/>
              </a:buClr>
              <a:buSzPct val="100000"/>
              <a:buFont typeface="Arial"/>
              <a:buChar char="•"/>
              <a:defRPr sz="1600"/>
            </a:lvl3pPr>
            <a:lvl4pPr marL="747937" indent="-304891">
              <a:buClr>
                <a:schemeClr val="tx1"/>
              </a:buClr>
              <a:defRPr sz="1400">
                <a:latin typeface="Corbel"/>
                <a:cs typeface="Corbel"/>
              </a:defRPr>
            </a:lvl4pPr>
            <a:lvl5pPr marL="862272" indent="-227081">
              <a:buClr>
                <a:schemeClr val="tx1"/>
              </a:buClr>
              <a:tabLst/>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p:cNvSpPr>
            <a:spLocks noGrp="1"/>
          </p:cNvSpPr>
          <p:nvPr>
            <p:ph type="body" sz="quarter" idx="17"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4" name="Footer Placeholder 3"/>
          <p:cNvSpPr>
            <a:spLocks noGrp="1"/>
          </p:cNvSpPr>
          <p:nvPr>
            <p:ph type="ftr" sz="quarter" idx="18"/>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2731577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ntent—VertLRightCol-1Horiz/2Small-Orange">
    <p:spTree>
      <p:nvGrpSpPr>
        <p:cNvPr id="1" name=""/>
        <p:cNvGrpSpPr/>
        <p:nvPr/>
      </p:nvGrpSpPr>
      <p:grpSpPr>
        <a:xfrm>
          <a:off x="0" y="0"/>
          <a:ext cx="0" cy="0"/>
          <a:chOff x="0" y="0"/>
          <a:chExt cx="0" cy="0"/>
        </a:xfrm>
      </p:grpSpPr>
      <p:grpSp>
        <p:nvGrpSpPr>
          <p:cNvPr id="18" name="Group 17"/>
          <p:cNvGrpSpPr/>
          <p:nvPr userDrawn="1"/>
        </p:nvGrpSpPr>
        <p:grpSpPr>
          <a:xfrm>
            <a:off x="-667069" y="-619504"/>
            <a:ext cx="12326062" cy="2194346"/>
            <a:chOff x="-667069" y="-619504"/>
            <a:chExt cx="12326062" cy="2194346"/>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sp>
        <p:nvSpPr>
          <p:cNvPr id="3" name="Slide Number Placeholder 2"/>
          <p:cNvSpPr>
            <a:spLocks noGrp="1"/>
          </p:cNvSpPr>
          <p:nvPr userDrawn="1">
            <p:ph type="sldNum" sz="quarter" idx="18"/>
          </p:nvPr>
        </p:nvSpPr>
        <p:spPr/>
        <p:txBody>
          <a:bodyPr/>
          <a:lstStyle/>
          <a:p>
            <a:fld id="{C22AD53A-4A31-1849-8930-A19B857CB4AE}" type="slidenum">
              <a:rPr lang="en-US" smtClean="0"/>
              <a:pPr/>
              <a:t>‹#›</a:t>
            </a:fld>
            <a:endParaRPr lang="en-US"/>
          </a:p>
        </p:txBody>
      </p:sp>
      <p:sp>
        <p:nvSpPr>
          <p:cNvPr id="13" name="Content Placeholder 4"/>
          <p:cNvSpPr>
            <a:spLocks noGrp="1"/>
          </p:cNvSpPr>
          <p:nvPr>
            <p:ph sz="quarter" idx="11" hasCustomPrompt="1"/>
          </p:nvPr>
        </p:nvSpPr>
        <p:spPr>
          <a:xfrm>
            <a:off x="7837823" y="1290320"/>
            <a:ext cx="3898800" cy="4897120"/>
          </a:xfrm>
        </p:spPr>
        <p:txBody>
          <a:bodyPr/>
          <a:lstStyle>
            <a:lvl1pPr>
              <a:defRPr sz="2001"/>
            </a:lvl1pPr>
            <a:lvl2pPr marL="284248" indent="-173090">
              <a:spcAft>
                <a:spcPts val="0"/>
              </a:spcAft>
              <a:buClr>
                <a:schemeClr val="tx1"/>
              </a:buClr>
              <a:buSzPct val="100000"/>
              <a:buFont typeface="Wingdings" charset="2"/>
              <a:buChar char="§"/>
              <a:defRPr sz="1801"/>
            </a:lvl2pPr>
            <a:lvl3pPr marL="457337" indent="-223905">
              <a:spcAft>
                <a:spcPts val="0"/>
              </a:spcAft>
              <a:buClr>
                <a:schemeClr val="tx1"/>
              </a:buClr>
              <a:buSzPct val="100000"/>
              <a:buFont typeface="Arial"/>
              <a:buChar char="•"/>
              <a:defRPr sz="1600"/>
            </a:lvl3pPr>
            <a:lvl4pPr marL="684418" indent="-304891">
              <a:buClr>
                <a:schemeClr val="tx1"/>
              </a:buClr>
              <a:defRPr sz="1400">
                <a:latin typeface="Corbel"/>
                <a:cs typeface="Corbel"/>
              </a:defRPr>
            </a:lvl4pPr>
            <a:lvl5pPr marL="798753" indent="-227081">
              <a:buClr>
                <a:schemeClr val="tx1"/>
              </a:buClr>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7"/>
          <p:cNvSpPr>
            <a:spLocks noGrp="1"/>
          </p:cNvSpPr>
          <p:nvPr>
            <p:ph sz="quarter" idx="12" hasCustomPrompt="1"/>
          </p:nvPr>
        </p:nvSpPr>
        <p:spPr>
          <a:xfrm>
            <a:off x="454070" y="3942080"/>
            <a:ext cx="3538800" cy="2245361"/>
          </a:xfrm>
        </p:spPr>
        <p:txBody>
          <a:bodyPr/>
          <a:lstStyle>
            <a:lvl1pPr>
              <a:defRPr sz="2001"/>
            </a:lvl1pPr>
            <a:lvl2pPr marL="346179" indent="-173090">
              <a:spcAft>
                <a:spcPts val="0"/>
              </a:spcAft>
              <a:buClr>
                <a:schemeClr val="tx1"/>
              </a:buClr>
              <a:buSzPct val="100000"/>
              <a:buFont typeface="Wingdings" charset="2"/>
              <a:buChar char="§"/>
              <a:defRPr sz="1801"/>
            </a:lvl2pPr>
            <a:lvl3pPr marL="517680" indent="-233433">
              <a:spcAft>
                <a:spcPts val="0"/>
              </a:spcAft>
              <a:buClr>
                <a:schemeClr val="tx1"/>
              </a:buClr>
              <a:buSzPct val="100000"/>
              <a:buFont typeface="Arial"/>
              <a:buChar char="•"/>
              <a:defRPr sz="1600"/>
            </a:lvl3pPr>
            <a:lvl4pPr marL="747937" indent="-304891">
              <a:buClr>
                <a:schemeClr val="tx1"/>
              </a:buClr>
              <a:defRPr sz="1400">
                <a:latin typeface="Corbel"/>
                <a:cs typeface="Corbel"/>
              </a:defRPr>
            </a:lvl4pPr>
            <a:lvl5pPr marL="862272" indent="-227081">
              <a:buClr>
                <a:schemeClr val="tx1"/>
              </a:buClr>
              <a:tabLst/>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0"/>
          <p:cNvSpPr>
            <a:spLocks noGrp="1"/>
          </p:cNvSpPr>
          <p:nvPr>
            <p:ph sz="quarter" idx="14" hasCustomPrompt="1"/>
          </p:nvPr>
        </p:nvSpPr>
        <p:spPr>
          <a:xfrm>
            <a:off x="454070" y="1305470"/>
            <a:ext cx="7225200" cy="2504530"/>
          </a:xfrm>
        </p:spPr>
        <p:txBody>
          <a:bodyPr/>
          <a:lstStyle>
            <a:lvl1pPr>
              <a:defRPr sz="2001" baseline="0"/>
            </a:lvl1pPr>
            <a:lvl2pPr marL="835305" indent="-381647">
              <a:spcAft>
                <a:spcPts val="0"/>
              </a:spcAft>
              <a:buClr>
                <a:schemeClr val="tx1"/>
              </a:buClr>
              <a:buSzPct val="100000"/>
              <a:buFont typeface="Wingdings" charset="2"/>
              <a:buChar char="§"/>
              <a:defRPr sz="1801"/>
            </a:lvl2pPr>
            <a:lvl3pPr marL="1155745" indent="-306038">
              <a:spcAft>
                <a:spcPts val="0"/>
              </a:spcAft>
              <a:buClr>
                <a:schemeClr val="tx1"/>
              </a:buClr>
              <a:buSzPct val="100000"/>
              <a:buFont typeface="Arial"/>
              <a:buChar char="•"/>
              <a:defRPr sz="1600"/>
            </a:lvl3pPr>
            <a:lvl4pPr>
              <a:buClr>
                <a:schemeClr val="tx1"/>
              </a:buClr>
              <a:defRPr sz="1400">
                <a:latin typeface="Corbel"/>
                <a:cs typeface="Corbel"/>
              </a:defRPr>
            </a:lvl4pPr>
            <a:lvl5pPr>
              <a:buClr>
                <a:schemeClr val="tx1"/>
              </a:buClr>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p:cNvSpPr>
            <a:spLocks noGrp="1"/>
          </p:cNvSpPr>
          <p:nvPr>
            <p:ph sz="quarter" idx="19" hasCustomPrompt="1"/>
          </p:nvPr>
        </p:nvSpPr>
        <p:spPr>
          <a:xfrm>
            <a:off x="4150733" y="3942080"/>
            <a:ext cx="3538800" cy="2245361"/>
          </a:xfrm>
        </p:spPr>
        <p:txBody>
          <a:bodyPr/>
          <a:lstStyle>
            <a:lvl1pPr>
              <a:defRPr sz="2001"/>
            </a:lvl1pPr>
            <a:lvl2pPr marL="346179" indent="-173090">
              <a:spcAft>
                <a:spcPts val="0"/>
              </a:spcAft>
              <a:buClr>
                <a:schemeClr val="tx1"/>
              </a:buClr>
              <a:buSzPct val="100000"/>
              <a:buFont typeface="Wingdings" charset="2"/>
              <a:buChar char="§"/>
              <a:defRPr sz="1801"/>
            </a:lvl2pPr>
            <a:lvl3pPr marL="517680" indent="-233433">
              <a:spcAft>
                <a:spcPts val="0"/>
              </a:spcAft>
              <a:buClr>
                <a:schemeClr val="tx1"/>
              </a:buClr>
              <a:buSzPct val="100000"/>
              <a:buFont typeface="Arial"/>
              <a:buChar char="•"/>
              <a:defRPr sz="1600"/>
            </a:lvl3pPr>
            <a:lvl4pPr marL="747937" indent="-304891">
              <a:buClr>
                <a:schemeClr val="tx1"/>
              </a:buClr>
              <a:defRPr sz="1400">
                <a:latin typeface="Corbel"/>
                <a:cs typeface="Corbel"/>
              </a:defRPr>
            </a:lvl4pPr>
            <a:lvl5pPr marL="862272" indent="-227081">
              <a:buClr>
                <a:schemeClr val="tx1"/>
              </a:buClr>
              <a:tabLst/>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p:cNvSpPr>
            <a:spLocks noGrp="1"/>
          </p:cNvSpPr>
          <p:nvPr>
            <p:ph type="body" sz="quarter" idx="16"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2" name="Footer Placeholder 1"/>
          <p:cNvSpPr>
            <a:spLocks noGrp="1"/>
          </p:cNvSpPr>
          <p:nvPr>
            <p:ph type="ftr" sz="quarter" idx="20"/>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3972375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ntent—VertLRightCol-2Small/1Horiz-ORange">
    <p:spTree>
      <p:nvGrpSpPr>
        <p:cNvPr id="1" name=""/>
        <p:cNvGrpSpPr/>
        <p:nvPr/>
      </p:nvGrpSpPr>
      <p:grpSpPr>
        <a:xfrm>
          <a:off x="0" y="0"/>
          <a:ext cx="0" cy="0"/>
          <a:chOff x="0" y="0"/>
          <a:chExt cx="0" cy="0"/>
        </a:xfrm>
      </p:grpSpPr>
      <p:grpSp>
        <p:nvGrpSpPr>
          <p:cNvPr id="13" name="Group 12"/>
          <p:cNvGrpSpPr/>
          <p:nvPr userDrawn="1"/>
        </p:nvGrpSpPr>
        <p:grpSpPr>
          <a:xfrm>
            <a:off x="-667069" y="-619504"/>
            <a:ext cx="12326062" cy="2194346"/>
            <a:chOff x="-667069" y="-619504"/>
            <a:chExt cx="12326062" cy="2194346"/>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sp>
        <p:nvSpPr>
          <p:cNvPr id="3" name="Slide Number Placeholder 2"/>
          <p:cNvSpPr>
            <a:spLocks noGrp="1"/>
          </p:cNvSpPr>
          <p:nvPr userDrawn="1">
            <p:ph type="sldNum" sz="quarter" idx="18"/>
          </p:nvPr>
        </p:nvSpPr>
        <p:spPr/>
        <p:txBody>
          <a:bodyPr/>
          <a:lstStyle/>
          <a:p>
            <a:fld id="{C22AD53A-4A31-1849-8930-A19B857CB4AE}" type="slidenum">
              <a:rPr lang="en-US" smtClean="0"/>
              <a:pPr/>
              <a:t>‹#›</a:t>
            </a:fld>
            <a:endParaRPr lang="en-US"/>
          </a:p>
        </p:txBody>
      </p:sp>
      <p:sp>
        <p:nvSpPr>
          <p:cNvPr id="18" name="Content Placeholder 4"/>
          <p:cNvSpPr>
            <a:spLocks noGrp="1"/>
          </p:cNvSpPr>
          <p:nvPr>
            <p:ph sz="quarter" idx="11" hasCustomPrompt="1"/>
          </p:nvPr>
        </p:nvSpPr>
        <p:spPr>
          <a:xfrm>
            <a:off x="7812416" y="1297940"/>
            <a:ext cx="3898800" cy="4960621"/>
          </a:xfrm>
        </p:spPr>
        <p:txBody>
          <a:bodyPr/>
          <a:lstStyle>
            <a:lvl1pPr>
              <a:defRPr sz="2001"/>
            </a:lvl1pPr>
            <a:lvl2pPr marL="284248" indent="-173090">
              <a:spcAft>
                <a:spcPts val="0"/>
              </a:spcAft>
              <a:buClr>
                <a:schemeClr val="tx1"/>
              </a:buClr>
              <a:buSzPct val="100000"/>
              <a:buFont typeface="Wingdings" charset="2"/>
              <a:buChar char="§"/>
              <a:defRPr sz="1801"/>
            </a:lvl2pPr>
            <a:lvl3pPr marL="457337" indent="-223905">
              <a:spcAft>
                <a:spcPts val="0"/>
              </a:spcAft>
              <a:buClr>
                <a:schemeClr val="tx1"/>
              </a:buClr>
              <a:buSzPct val="100000"/>
              <a:buFont typeface="Arial"/>
              <a:buChar char="•"/>
              <a:defRPr sz="1600"/>
            </a:lvl3pPr>
            <a:lvl4pPr marL="684418" indent="-304891">
              <a:buClr>
                <a:schemeClr val="tx1"/>
              </a:buClr>
              <a:defRPr sz="1400">
                <a:latin typeface="Corbel"/>
                <a:cs typeface="Corbel"/>
              </a:defRPr>
            </a:lvl4pPr>
            <a:lvl5pPr marL="798753" indent="-227081">
              <a:buClr>
                <a:schemeClr val="tx1"/>
              </a:buClr>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7"/>
          <p:cNvSpPr>
            <a:spLocks noGrp="1"/>
          </p:cNvSpPr>
          <p:nvPr>
            <p:ph sz="quarter" idx="12" hasCustomPrompt="1"/>
          </p:nvPr>
        </p:nvSpPr>
        <p:spPr>
          <a:xfrm>
            <a:off x="428663" y="1313180"/>
            <a:ext cx="3538800" cy="2486661"/>
          </a:xfrm>
        </p:spPr>
        <p:txBody>
          <a:bodyPr/>
          <a:lstStyle>
            <a:lvl1pPr>
              <a:defRPr sz="2001"/>
            </a:lvl1pPr>
            <a:lvl2pPr marL="346179" indent="-173090">
              <a:spcAft>
                <a:spcPts val="0"/>
              </a:spcAft>
              <a:buClr>
                <a:schemeClr val="tx1"/>
              </a:buClr>
              <a:buSzPct val="100000"/>
              <a:buFont typeface="Wingdings" charset="2"/>
              <a:buChar char="§"/>
              <a:defRPr sz="1801"/>
            </a:lvl2pPr>
            <a:lvl3pPr marL="517680" indent="-233433">
              <a:spcAft>
                <a:spcPts val="0"/>
              </a:spcAft>
              <a:buClr>
                <a:schemeClr val="tx1"/>
              </a:buClr>
              <a:buSzPct val="100000"/>
              <a:buFont typeface="Arial"/>
              <a:buChar char="•"/>
              <a:defRPr sz="1600"/>
            </a:lvl3pPr>
            <a:lvl4pPr marL="747937" indent="-304891">
              <a:buClr>
                <a:schemeClr val="tx1"/>
              </a:buClr>
              <a:defRPr sz="1400">
                <a:latin typeface="Corbel"/>
                <a:cs typeface="Corbel"/>
              </a:defRPr>
            </a:lvl4pPr>
            <a:lvl5pPr marL="862272" indent="-227081">
              <a:buClr>
                <a:schemeClr val="tx1"/>
              </a:buClr>
              <a:tabLst/>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0"/>
          <p:cNvSpPr>
            <a:spLocks noGrp="1"/>
          </p:cNvSpPr>
          <p:nvPr>
            <p:ph sz="quarter" idx="14" hasCustomPrompt="1"/>
          </p:nvPr>
        </p:nvSpPr>
        <p:spPr>
          <a:xfrm>
            <a:off x="428663" y="3931920"/>
            <a:ext cx="7225200" cy="2326640"/>
          </a:xfrm>
        </p:spPr>
        <p:txBody>
          <a:bodyPr/>
          <a:lstStyle>
            <a:lvl1pPr>
              <a:defRPr sz="2001" baseline="0"/>
            </a:lvl1pPr>
            <a:lvl2pPr marL="835305" indent="-381647">
              <a:spcAft>
                <a:spcPts val="0"/>
              </a:spcAft>
              <a:buClr>
                <a:schemeClr val="tx1"/>
              </a:buClr>
              <a:buSzPct val="100000"/>
              <a:buFont typeface="Wingdings" charset="2"/>
              <a:buChar char="§"/>
              <a:defRPr sz="1801"/>
            </a:lvl2pPr>
            <a:lvl3pPr marL="1155745" indent="-306038">
              <a:spcAft>
                <a:spcPts val="0"/>
              </a:spcAft>
              <a:buClr>
                <a:schemeClr val="tx1"/>
              </a:buClr>
              <a:buSzPct val="100000"/>
              <a:buFont typeface="Arial"/>
              <a:buChar char="•"/>
              <a:defRPr sz="1600"/>
            </a:lvl3pPr>
            <a:lvl4pPr>
              <a:buClr>
                <a:schemeClr val="tx1"/>
              </a:buClr>
              <a:defRPr sz="1400">
                <a:latin typeface="Corbel"/>
                <a:cs typeface="Corbel"/>
              </a:defRPr>
            </a:lvl4pPr>
            <a:lvl5pPr marL="1776946" indent="-227081">
              <a:buClr>
                <a:schemeClr val="tx1"/>
              </a:buClr>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7"/>
          <p:cNvSpPr>
            <a:spLocks noGrp="1"/>
          </p:cNvSpPr>
          <p:nvPr>
            <p:ph sz="quarter" idx="19" hasCustomPrompt="1"/>
          </p:nvPr>
        </p:nvSpPr>
        <p:spPr>
          <a:xfrm>
            <a:off x="4112623" y="1313180"/>
            <a:ext cx="3538800" cy="2486661"/>
          </a:xfrm>
        </p:spPr>
        <p:txBody>
          <a:bodyPr/>
          <a:lstStyle>
            <a:lvl1pPr>
              <a:defRPr sz="2001"/>
            </a:lvl1pPr>
            <a:lvl2pPr marL="346179" indent="-173090">
              <a:spcAft>
                <a:spcPts val="0"/>
              </a:spcAft>
              <a:buClr>
                <a:schemeClr val="tx1"/>
              </a:buClr>
              <a:buSzPct val="100000"/>
              <a:buFont typeface="Wingdings" charset="2"/>
              <a:buChar char="§"/>
              <a:defRPr sz="1801"/>
            </a:lvl2pPr>
            <a:lvl3pPr marL="517680" indent="-233433">
              <a:spcAft>
                <a:spcPts val="0"/>
              </a:spcAft>
              <a:buClr>
                <a:schemeClr val="tx1"/>
              </a:buClr>
              <a:buSzPct val="100000"/>
              <a:buFont typeface="Arial"/>
              <a:buChar char="•"/>
              <a:defRPr sz="1600"/>
            </a:lvl3pPr>
            <a:lvl4pPr marL="747937" indent="-304891">
              <a:buClr>
                <a:schemeClr val="tx1"/>
              </a:buClr>
              <a:defRPr sz="1400">
                <a:latin typeface="Corbel"/>
                <a:cs typeface="Corbel"/>
              </a:defRPr>
            </a:lvl4pPr>
            <a:lvl5pPr marL="862272" indent="-227081">
              <a:buClr>
                <a:schemeClr val="tx1"/>
              </a:buClr>
              <a:tabLst/>
              <a:defRPr sz="1200">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sz="quarter" idx="16"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2" name="Footer Placeholder 1"/>
          <p:cNvSpPr>
            <a:spLocks noGrp="1"/>
          </p:cNvSpPr>
          <p:nvPr>
            <p:ph type="ftr" sz="quarter" idx="20"/>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3417733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31912" y="444500"/>
            <a:ext cx="11318648" cy="5969000"/>
          </a:xfrm>
        </p:spPr>
        <p:txBody>
          <a:bodyPr>
            <a:normAutofit/>
          </a:bodyPr>
          <a:lstStyle>
            <a:lvl1pPr>
              <a:defRPr sz="1801" baseline="0"/>
            </a:lvl1pPr>
          </a:lstStyle>
          <a:p>
            <a:r>
              <a:rPr lang="en-US" dirty="0"/>
              <a:t>Click to insert picture</a:t>
            </a:r>
          </a:p>
        </p:txBody>
      </p:sp>
      <p:sp>
        <p:nvSpPr>
          <p:cNvPr id="2" name="Footer Placeholder 1"/>
          <p:cNvSpPr>
            <a:spLocks noGrp="1"/>
          </p:cNvSpPr>
          <p:nvPr>
            <p:ph type="ftr" sz="quarter" idx="13"/>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
        <p:nvSpPr>
          <p:cNvPr id="3" name="Slide Number Placeholder 2"/>
          <p:cNvSpPr>
            <a:spLocks noGrp="1"/>
          </p:cNvSpPr>
          <p:nvPr>
            <p:ph type="sldNum" sz="quarter" idx="14"/>
          </p:nvPr>
        </p:nvSpPr>
        <p:spPr/>
        <p:txBody>
          <a:bodyPr/>
          <a:lstStyle/>
          <a:p>
            <a:fld id="{C22AD53A-4A31-1849-8930-A19B857CB4AE}" type="slidenum">
              <a:rPr lang="en-US" smtClean="0"/>
              <a:pPr/>
              <a:t>‹#›</a:t>
            </a:fld>
            <a:endParaRPr lang="en-US"/>
          </a:p>
        </p:txBody>
      </p:sp>
    </p:spTree>
    <p:extLst>
      <p:ext uri="{BB962C8B-B14F-4D97-AF65-F5344CB8AC3E}">
        <p14:creationId xmlns:p14="http://schemas.microsoft.com/office/powerpoint/2010/main" val="1860954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nly-Orange">
    <p:spTree>
      <p:nvGrpSpPr>
        <p:cNvPr id="1" name=""/>
        <p:cNvGrpSpPr/>
        <p:nvPr/>
      </p:nvGrpSpPr>
      <p:grpSpPr>
        <a:xfrm>
          <a:off x="0" y="0"/>
          <a:ext cx="0" cy="0"/>
          <a:chOff x="0" y="0"/>
          <a:chExt cx="0" cy="0"/>
        </a:xfrm>
      </p:grpSpPr>
      <p:grpSp>
        <p:nvGrpSpPr>
          <p:cNvPr id="6" name="Group 5"/>
          <p:cNvGrpSpPr/>
          <p:nvPr userDrawn="1"/>
        </p:nvGrpSpPr>
        <p:grpSpPr>
          <a:xfrm>
            <a:off x="-419718" y="-717023"/>
            <a:ext cx="13064156" cy="7512288"/>
            <a:chOff x="-419718" y="-717023"/>
            <a:chExt cx="13064156" cy="7512288"/>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758" y="-717023"/>
              <a:ext cx="13003196" cy="724778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9718" y="-372872"/>
              <a:ext cx="12672678" cy="7168137"/>
            </a:xfrm>
            <a:prstGeom prst="rect">
              <a:avLst/>
            </a:prstGeom>
          </p:spPr>
        </p:pic>
      </p:grpSp>
      <p:sp>
        <p:nvSpPr>
          <p:cNvPr id="7" name="Picture Placeholder 4"/>
          <p:cNvSpPr>
            <a:spLocks noGrp="1"/>
          </p:cNvSpPr>
          <p:nvPr>
            <p:ph type="pic" sz="quarter" idx="12" hasCustomPrompt="1"/>
          </p:nvPr>
        </p:nvSpPr>
        <p:spPr>
          <a:xfrm>
            <a:off x="580976" y="538631"/>
            <a:ext cx="11050544" cy="5207000"/>
          </a:xfrm>
          <a:custGeom>
            <a:avLst/>
            <a:gdLst>
              <a:gd name="connsiteX0" fmla="*/ 0 w 11315700"/>
              <a:gd name="connsiteY0" fmla="*/ 0 h 5207000"/>
              <a:gd name="connsiteX1" fmla="*/ 11315700 w 11315700"/>
              <a:gd name="connsiteY1" fmla="*/ 0 h 5207000"/>
              <a:gd name="connsiteX2" fmla="*/ 11315700 w 11315700"/>
              <a:gd name="connsiteY2" fmla="*/ 5207000 h 5207000"/>
              <a:gd name="connsiteX3" fmla="*/ 0 w 11315700"/>
              <a:gd name="connsiteY3" fmla="*/ 5207000 h 5207000"/>
              <a:gd name="connsiteX4" fmla="*/ 0 w 11315700"/>
              <a:gd name="connsiteY4" fmla="*/ 0 h 5207000"/>
              <a:gd name="connsiteX0" fmla="*/ 0 w 11315700"/>
              <a:gd name="connsiteY0" fmla="*/ 0 h 5207000"/>
              <a:gd name="connsiteX1" fmla="*/ 800100 w 11315700"/>
              <a:gd name="connsiteY1" fmla="*/ 0 h 5207000"/>
              <a:gd name="connsiteX2" fmla="*/ 11315700 w 11315700"/>
              <a:gd name="connsiteY2" fmla="*/ 0 h 5207000"/>
              <a:gd name="connsiteX3" fmla="*/ 11315700 w 11315700"/>
              <a:gd name="connsiteY3" fmla="*/ 5207000 h 5207000"/>
              <a:gd name="connsiteX4" fmla="*/ 0 w 11315700"/>
              <a:gd name="connsiteY4" fmla="*/ 5207000 h 5207000"/>
              <a:gd name="connsiteX5" fmla="*/ 0 w 11315700"/>
              <a:gd name="connsiteY5" fmla="*/ 0 h 5207000"/>
              <a:gd name="connsiteX0" fmla="*/ 0 w 11315700"/>
              <a:gd name="connsiteY0" fmla="*/ 533400 h 5207000"/>
              <a:gd name="connsiteX1" fmla="*/ 800100 w 11315700"/>
              <a:gd name="connsiteY1" fmla="*/ 0 h 5207000"/>
              <a:gd name="connsiteX2" fmla="*/ 11315700 w 11315700"/>
              <a:gd name="connsiteY2" fmla="*/ 0 h 5207000"/>
              <a:gd name="connsiteX3" fmla="*/ 11315700 w 11315700"/>
              <a:gd name="connsiteY3" fmla="*/ 5207000 h 5207000"/>
              <a:gd name="connsiteX4" fmla="*/ 0 w 11315700"/>
              <a:gd name="connsiteY4" fmla="*/ 5207000 h 5207000"/>
              <a:gd name="connsiteX5" fmla="*/ 0 w 11315700"/>
              <a:gd name="connsiteY5" fmla="*/ 533400 h 5207000"/>
              <a:gd name="connsiteX0" fmla="*/ 0 w 11315700"/>
              <a:gd name="connsiteY0" fmla="*/ 533400 h 5207000"/>
              <a:gd name="connsiteX1" fmla="*/ 469900 w 11315700"/>
              <a:gd name="connsiteY1" fmla="*/ 12700 h 5207000"/>
              <a:gd name="connsiteX2" fmla="*/ 11315700 w 11315700"/>
              <a:gd name="connsiteY2" fmla="*/ 0 h 5207000"/>
              <a:gd name="connsiteX3" fmla="*/ 11315700 w 11315700"/>
              <a:gd name="connsiteY3" fmla="*/ 5207000 h 5207000"/>
              <a:gd name="connsiteX4" fmla="*/ 0 w 11315700"/>
              <a:gd name="connsiteY4" fmla="*/ 5207000 h 5207000"/>
              <a:gd name="connsiteX5" fmla="*/ 0 w 11315700"/>
              <a:gd name="connsiteY5" fmla="*/ 533400 h 5207000"/>
              <a:gd name="connsiteX0" fmla="*/ 0 w 11315700"/>
              <a:gd name="connsiteY0" fmla="*/ 533400 h 5207000"/>
              <a:gd name="connsiteX1" fmla="*/ 533400 w 11315700"/>
              <a:gd name="connsiteY1" fmla="*/ 12700 h 5207000"/>
              <a:gd name="connsiteX2" fmla="*/ 11315700 w 11315700"/>
              <a:gd name="connsiteY2" fmla="*/ 0 h 5207000"/>
              <a:gd name="connsiteX3" fmla="*/ 11315700 w 11315700"/>
              <a:gd name="connsiteY3" fmla="*/ 5207000 h 5207000"/>
              <a:gd name="connsiteX4" fmla="*/ 0 w 11315700"/>
              <a:gd name="connsiteY4" fmla="*/ 5207000 h 5207000"/>
              <a:gd name="connsiteX5" fmla="*/ 0 w 11315700"/>
              <a:gd name="connsiteY5" fmla="*/ 533400 h 5207000"/>
              <a:gd name="connsiteX0" fmla="*/ 0 w 11315700"/>
              <a:gd name="connsiteY0" fmla="*/ 533400 h 5207000"/>
              <a:gd name="connsiteX1" fmla="*/ 533400 w 11315700"/>
              <a:gd name="connsiteY1" fmla="*/ 12700 h 5207000"/>
              <a:gd name="connsiteX2" fmla="*/ 11315700 w 11315700"/>
              <a:gd name="connsiteY2" fmla="*/ 0 h 5207000"/>
              <a:gd name="connsiteX3" fmla="*/ 10490200 w 11315700"/>
              <a:gd name="connsiteY3" fmla="*/ 5207000 h 5207000"/>
              <a:gd name="connsiteX4" fmla="*/ 0 w 11315700"/>
              <a:gd name="connsiteY4" fmla="*/ 5207000 h 5207000"/>
              <a:gd name="connsiteX5" fmla="*/ 0 w 11315700"/>
              <a:gd name="connsiteY5" fmla="*/ 533400 h 5207000"/>
              <a:gd name="connsiteX0" fmla="*/ 0 w 11315700"/>
              <a:gd name="connsiteY0" fmla="*/ 533400 h 5207000"/>
              <a:gd name="connsiteX1" fmla="*/ 533400 w 11315700"/>
              <a:gd name="connsiteY1" fmla="*/ 12700 h 5207000"/>
              <a:gd name="connsiteX2" fmla="*/ 11315700 w 11315700"/>
              <a:gd name="connsiteY2" fmla="*/ 0 h 5207000"/>
              <a:gd name="connsiteX3" fmla="*/ 10718800 w 11315700"/>
              <a:gd name="connsiteY3" fmla="*/ 3733800 h 5207000"/>
              <a:gd name="connsiteX4" fmla="*/ 10490200 w 11315700"/>
              <a:gd name="connsiteY4" fmla="*/ 5207000 h 5207000"/>
              <a:gd name="connsiteX5" fmla="*/ 0 w 11315700"/>
              <a:gd name="connsiteY5" fmla="*/ 5207000 h 5207000"/>
              <a:gd name="connsiteX6" fmla="*/ 0 w 11315700"/>
              <a:gd name="connsiteY6" fmla="*/ 533400 h 5207000"/>
              <a:gd name="connsiteX0" fmla="*/ 0 w 11315700"/>
              <a:gd name="connsiteY0" fmla="*/ 533400 h 5207000"/>
              <a:gd name="connsiteX1" fmla="*/ 533400 w 11315700"/>
              <a:gd name="connsiteY1" fmla="*/ 12700 h 5207000"/>
              <a:gd name="connsiteX2" fmla="*/ 11315700 w 11315700"/>
              <a:gd name="connsiteY2" fmla="*/ 0 h 5207000"/>
              <a:gd name="connsiteX3" fmla="*/ 11315700 w 11315700"/>
              <a:gd name="connsiteY3" fmla="*/ 4165600 h 5207000"/>
              <a:gd name="connsiteX4" fmla="*/ 10490200 w 11315700"/>
              <a:gd name="connsiteY4" fmla="*/ 5207000 h 5207000"/>
              <a:gd name="connsiteX5" fmla="*/ 0 w 11315700"/>
              <a:gd name="connsiteY5" fmla="*/ 5207000 h 5207000"/>
              <a:gd name="connsiteX6" fmla="*/ 0 w 11315700"/>
              <a:gd name="connsiteY6" fmla="*/ 533400 h 5207000"/>
              <a:gd name="connsiteX0" fmla="*/ 0 w 11315700"/>
              <a:gd name="connsiteY0" fmla="*/ 533400 h 5207000"/>
              <a:gd name="connsiteX1" fmla="*/ 533400 w 11315700"/>
              <a:gd name="connsiteY1" fmla="*/ 12700 h 5207000"/>
              <a:gd name="connsiteX2" fmla="*/ 11315700 w 11315700"/>
              <a:gd name="connsiteY2" fmla="*/ 0 h 5207000"/>
              <a:gd name="connsiteX3" fmla="*/ 11315700 w 11315700"/>
              <a:gd name="connsiteY3" fmla="*/ 4165600 h 5207000"/>
              <a:gd name="connsiteX4" fmla="*/ 9844741 w 11315700"/>
              <a:gd name="connsiteY4" fmla="*/ 5207000 h 5207000"/>
              <a:gd name="connsiteX5" fmla="*/ 0 w 11315700"/>
              <a:gd name="connsiteY5" fmla="*/ 5207000 h 5207000"/>
              <a:gd name="connsiteX6" fmla="*/ 0 w 11315700"/>
              <a:gd name="connsiteY6" fmla="*/ 533400 h 5207000"/>
              <a:gd name="connsiteX0" fmla="*/ 0 w 11315700"/>
              <a:gd name="connsiteY0" fmla="*/ 533400 h 5207000"/>
              <a:gd name="connsiteX1" fmla="*/ 533400 w 11315700"/>
              <a:gd name="connsiteY1" fmla="*/ 12700 h 5207000"/>
              <a:gd name="connsiteX2" fmla="*/ 11315700 w 11315700"/>
              <a:gd name="connsiteY2" fmla="*/ 0 h 5207000"/>
              <a:gd name="connsiteX3" fmla="*/ 11315700 w 11315700"/>
              <a:gd name="connsiteY3" fmla="*/ 3735295 h 5207000"/>
              <a:gd name="connsiteX4" fmla="*/ 9844741 w 11315700"/>
              <a:gd name="connsiteY4" fmla="*/ 5207000 h 5207000"/>
              <a:gd name="connsiteX5" fmla="*/ 0 w 11315700"/>
              <a:gd name="connsiteY5" fmla="*/ 5207000 h 5207000"/>
              <a:gd name="connsiteX6" fmla="*/ 0 w 11315700"/>
              <a:gd name="connsiteY6" fmla="*/ 533400 h 5207000"/>
              <a:gd name="connsiteX0" fmla="*/ 0 w 11315700"/>
              <a:gd name="connsiteY0" fmla="*/ 533400 h 5207000"/>
              <a:gd name="connsiteX1" fmla="*/ 533400 w 11315700"/>
              <a:gd name="connsiteY1" fmla="*/ 12700 h 5207000"/>
              <a:gd name="connsiteX2" fmla="*/ 11046759 w 11315700"/>
              <a:gd name="connsiteY2" fmla="*/ 0 h 5207000"/>
              <a:gd name="connsiteX3" fmla="*/ 11315700 w 11315700"/>
              <a:gd name="connsiteY3" fmla="*/ 3735295 h 5207000"/>
              <a:gd name="connsiteX4" fmla="*/ 9844741 w 11315700"/>
              <a:gd name="connsiteY4" fmla="*/ 5207000 h 5207000"/>
              <a:gd name="connsiteX5" fmla="*/ 0 w 11315700"/>
              <a:gd name="connsiteY5" fmla="*/ 5207000 h 5207000"/>
              <a:gd name="connsiteX6" fmla="*/ 0 w 11315700"/>
              <a:gd name="connsiteY6" fmla="*/ 533400 h 5207000"/>
              <a:gd name="connsiteX0" fmla="*/ 0 w 11060206"/>
              <a:gd name="connsiteY0" fmla="*/ 533400 h 5207000"/>
              <a:gd name="connsiteX1" fmla="*/ 533400 w 11060206"/>
              <a:gd name="connsiteY1" fmla="*/ 12700 h 5207000"/>
              <a:gd name="connsiteX2" fmla="*/ 11046759 w 11060206"/>
              <a:gd name="connsiteY2" fmla="*/ 0 h 5207000"/>
              <a:gd name="connsiteX3" fmla="*/ 11060206 w 11060206"/>
              <a:gd name="connsiteY3" fmla="*/ 3977342 h 5207000"/>
              <a:gd name="connsiteX4" fmla="*/ 9844741 w 11060206"/>
              <a:gd name="connsiteY4" fmla="*/ 5207000 h 5207000"/>
              <a:gd name="connsiteX5" fmla="*/ 0 w 11060206"/>
              <a:gd name="connsiteY5" fmla="*/ 5207000 h 5207000"/>
              <a:gd name="connsiteX6" fmla="*/ 0 w 11060206"/>
              <a:gd name="connsiteY6" fmla="*/ 533400 h 5207000"/>
              <a:gd name="connsiteX0" fmla="*/ 0 w 11047666"/>
              <a:gd name="connsiteY0" fmla="*/ 533400 h 5207000"/>
              <a:gd name="connsiteX1" fmla="*/ 533400 w 11047666"/>
              <a:gd name="connsiteY1" fmla="*/ 12700 h 5207000"/>
              <a:gd name="connsiteX2" fmla="*/ 11046759 w 11047666"/>
              <a:gd name="connsiteY2" fmla="*/ 0 h 5207000"/>
              <a:gd name="connsiteX3" fmla="*/ 11041918 w 11047666"/>
              <a:gd name="connsiteY3" fmla="*/ 3995630 h 5207000"/>
              <a:gd name="connsiteX4" fmla="*/ 9844741 w 11047666"/>
              <a:gd name="connsiteY4" fmla="*/ 5207000 h 5207000"/>
              <a:gd name="connsiteX5" fmla="*/ 0 w 11047666"/>
              <a:gd name="connsiteY5" fmla="*/ 5207000 h 5207000"/>
              <a:gd name="connsiteX6" fmla="*/ 0 w 11047666"/>
              <a:gd name="connsiteY6" fmla="*/ 533400 h 5207000"/>
              <a:gd name="connsiteX0" fmla="*/ 0 w 11047666"/>
              <a:gd name="connsiteY0" fmla="*/ 524256 h 5197856"/>
              <a:gd name="connsiteX1" fmla="*/ 533400 w 11047666"/>
              <a:gd name="connsiteY1" fmla="*/ 3556 h 5197856"/>
              <a:gd name="connsiteX2" fmla="*/ 11046759 w 11047666"/>
              <a:gd name="connsiteY2" fmla="*/ 0 h 5197856"/>
              <a:gd name="connsiteX3" fmla="*/ 11041918 w 11047666"/>
              <a:gd name="connsiteY3" fmla="*/ 3986486 h 5197856"/>
              <a:gd name="connsiteX4" fmla="*/ 9844741 w 11047666"/>
              <a:gd name="connsiteY4" fmla="*/ 5197856 h 5197856"/>
              <a:gd name="connsiteX5" fmla="*/ 0 w 11047666"/>
              <a:gd name="connsiteY5" fmla="*/ 5197856 h 5197856"/>
              <a:gd name="connsiteX6" fmla="*/ 0 w 11047666"/>
              <a:gd name="connsiteY6" fmla="*/ 524256 h 5197856"/>
              <a:gd name="connsiteX0" fmla="*/ 0 w 11047666"/>
              <a:gd name="connsiteY0" fmla="*/ 533400 h 5207000"/>
              <a:gd name="connsiteX1" fmla="*/ 533400 w 11047666"/>
              <a:gd name="connsiteY1" fmla="*/ 12700 h 5207000"/>
              <a:gd name="connsiteX2" fmla="*/ 11046759 w 11047666"/>
              <a:gd name="connsiteY2" fmla="*/ 0 h 5207000"/>
              <a:gd name="connsiteX3" fmla="*/ 11041918 w 11047666"/>
              <a:gd name="connsiteY3" fmla="*/ 3995630 h 5207000"/>
              <a:gd name="connsiteX4" fmla="*/ 9844741 w 11047666"/>
              <a:gd name="connsiteY4" fmla="*/ 5207000 h 5207000"/>
              <a:gd name="connsiteX5" fmla="*/ 0 w 11047666"/>
              <a:gd name="connsiteY5" fmla="*/ 5207000 h 5207000"/>
              <a:gd name="connsiteX6" fmla="*/ 0 w 11047666"/>
              <a:gd name="connsiteY6" fmla="*/ 533400 h 5207000"/>
              <a:gd name="connsiteX0" fmla="*/ 0 w 11047666"/>
              <a:gd name="connsiteY0" fmla="*/ 533400 h 5207000"/>
              <a:gd name="connsiteX1" fmla="*/ 652272 w 11047666"/>
              <a:gd name="connsiteY1" fmla="*/ 12700 h 5207000"/>
              <a:gd name="connsiteX2" fmla="*/ 11046759 w 11047666"/>
              <a:gd name="connsiteY2" fmla="*/ 0 h 5207000"/>
              <a:gd name="connsiteX3" fmla="*/ 11041918 w 11047666"/>
              <a:gd name="connsiteY3" fmla="*/ 3995630 h 5207000"/>
              <a:gd name="connsiteX4" fmla="*/ 9844741 w 11047666"/>
              <a:gd name="connsiteY4" fmla="*/ 5207000 h 5207000"/>
              <a:gd name="connsiteX5" fmla="*/ 0 w 11047666"/>
              <a:gd name="connsiteY5" fmla="*/ 5207000 h 5207000"/>
              <a:gd name="connsiteX6" fmla="*/ 0 w 11047666"/>
              <a:gd name="connsiteY6" fmla="*/ 533400 h 5207000"/>
              <a:gd name="connsiteX0" fmla="*/ 0 w 11047666"/>
              <a:gd name="connsiteY0" fmla="*/ 588264 h 5207000"/>
              <a:gd name="connsiteX1" fmla="*/ 652272 w 11047666"/>
              <a:gd name="connsiteY1" fmla="*/ 12700 h 5207000"/>
              <a:gd name="connsiteX2" fmla="*/ 11046759 w 11047666"/>
              <a:gd name="connsiteY2" fmla="*/ 0 h 5207000"/>
              <a:gd name="connsiteX3" fmla="*/ 11041918 w 11047666"/>
              <a:gd name="connsiteY3" fmla="*/ 3995630 h 5207000"/>
              <a:gd name="connsiteX4" fmla="*/ 9844741 w 11047666"/>
              <a:gd name="connsiteY4" fmla="*/ 5207000 h 5207000"/>
              <a:gd name="connsiteX5" fmla="*/ 0 w 11047666"/>
              <a:gd name="connsiteY5" fmla="*/ 5207000 h 5207000"/>
              <a:gd name="connsiteX6" fmla="*/ 0 w 11047666"/>
              <a:gd name="connsiteY6" fmla="*/ 588264 h 5207000"/>
              <a:gd name="connsiteX0" fmla="*/ 0 w 11047666"/>
              <a:gd name="connsiteY0" fmla="*/ 624840 h 5207000"/>
              <a:gd name="connsiteX1" fmla="*/ 652272 w 11047666"/>
              <a:gd name="connsiteY1" fmla="*/ 12700 h 5207000"/>
              <a:gd name="connsiteX2" fmla="*/ 11046759 w 11047666"/>
              <a:gd name="connsiteY2" fmla="*/ 0 h 5207000"/>
              <a:gd name="connsiteX3" fmla="*/ 11041918 w 11047666"/>
              <a:gd name="connsiteY3" fmla="*/ 3995630 h 5207000"/>
              <a:gd name="connsiteX4" fmla="*/ 9844741 w 11047666"/>
              <a:gd name="connsiteY4" fmla="*/ 5207000 h 5207000"/>
              <a:gd name="connsiteX5" fmla="*/ 0 w 11047666"/>
              <a:gd name="connsiteY5" fmla="*/ 5207000 h 5207000"/>
              <a:gd name="connsiteX6" fmla="*/ 0 w 11047666"/>
              <a:gd name="connsiteY6" fmla="*/ 624840 h 5207000"/>
              <a:gd name="connsiteX0" fmla="*/ 0 w 11047666"/>
              <a:gd name="connsiteY0" fmla="*/ 661416 h 5207000"/>
              <a:gd name="connsiteX1" fmla="*/ 652272 w 11047666"/>
              <a:gd name="connsiteY1" fmla="*/ 12700 h 5207000"/>
              <a:gd name="connsiteX2" fmla="*/ 11046759 w 11047666"/>
              <a:gd name="connsiteY2" fmla="*/ 0 h 5207000"/>
              <a:gd name="connsiteX3" fmla="*/ 11041918 w 11047666"/>
              <a:gd name="connsiteY3" fmla="*/ 3995630 h 5207000"/>
              <a:gd name="connsiteX4" fmla="*/ 9844741 w 11047666"/>
              <a:gd name="connsiteY4" fmla="*/ 5207000 h 5207000"/>
              <a:gd name="connsiteX5" fmla="*/ 0 w 11047666"/>
              <a:gd name="connsiteY5" fmla="*/ 5207000 h 5207000"/>
              <a:gd name="connsiteX6" fmla="*/ 0 w 11047666"/>
              <a:gd name="connsiteY6" fmla="*/ 661416 h 5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7666" h="5207000">
                <a:moveTo>
                  <a:pt x="0" y="661416"/>
                </a:moveTo>
                <a:lnTo>
                  <a:pt x="652272" y="12700"/>
                </a:lnTo>
                <a:lnTo>
                  <a:pt x="11046759" y="0"/>
                </a:lnTo>
                <a:cubicBezTo>
                  <a:pt x="11051241" y="1325781"/>
                  <a:pt x="11037436" y="2669849"/>
                  <a:pt x="11041918" y="3995630"/>
                </a:cubicBezTo>
                <a:lnTo>
                  <a:pt x="9844741" y="5207000"/>
                </a:lnTo>
                <a:lnTo>
                  <a:pt x="0" y="5207000"/>
                </a:lnTo>
                <a:lnTo>
                  <a:pt x="0" y="661416"/>
                </a:lnTo>
                <a:close/>
              </a:path>
            </a:pathLst>
          </a:custGeom>
          <a:effectLst/>
        </p:spPr>
        <p:txBody>
          <a:bodyPr>
            <a:normAutofit/>
          </a:bodyPr>
          <a:lstStyle>
            <a:lvl1pPr algn="ctr">
              <a:defRPr sz="1801" baseline="0">
                <a:solidFill>
                  <a:schemeClr val="bg1"/>
                </a:solidFill>
              </a:defRPr>
            </a:lvl1pPr>
          </a:lstStyle>
          <a:p>
            <a:r>
              <a:rPr lang="en-US" dirty="0"/>
              <a:t>Click to insert picture</a:t>
            </a:r>
          </a:p>
        </p:txBody>
      </p:sp>
      <p:sp>
        <p:nvSpPr>
          <p:cNvPr id="2" name="Footer Placeholder 1"/>
          <p:cNvSpPr>
            <a:spLocks noGrp="1"/>
          </p:cNvSpPr>
          <p:nvPr>
            <p:ph type="ftr" sz="quarter" idx="13"/>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
        <p:nvSpPr>
          <p:cNvPr id="3" name="Slide Number Placeholder 2"/>
          <p:cNvSpPr>
            <a:spLocks noGrp="1"/>
          </p:cNvSpPr>
          <p:nvPr>
            <p:ph type="sldNum" sz="quarter" idx="14"/>
          </p:nvPr>
        </p:nvSpPr>
        <p:spPr/>
        <p:txBody>
          <a:bodyPr/>
          <a:lstStyle/>
          <a:p>
            <a:fld id="{C22AD53A-4A31-1849-8930-A19B857CB4AE}" type="slidenum">
              <a:rPr lang="en-US" smtClean="0"/>
              <a:pPr/>
              <a:t>‹#›</a:t>
            </a:fld>
            <a:endParaRPr lang="en-US"/>
          </a:p>
        </p:txBody>
      </p:sp>
    </p:spTree>
    <p:extLst>
      <p:ext uri="{BB962C8B-B14F-4D97-AF65-F5344CB8AC3E}">
        <p14:creationId xmlns:p14="http://schemas.microsoft.com/office/powerpoint/2010/main" val="2587433740"/>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Tablet">
    <p:spTree>
      <p:nvGrpSpPr>
        <p:cNvPr id="1" name=""/>
        <p:cNvGrpSpPr/>
        <p:nvPr/>
      </p:nvGrpSpPr>
      <p:grpSpPr>
        <a:xfrm>
          <a:off x="0" y="0"/>
          <a:ext cx="0" cy="0"/>
          <a:chOff x="0" y="0"/>
          <a:chExt cx="0" cy="0"/>
        </a:xfrm>
      </p:grpSpPr>
      <p:grpSp>
        <p:nvGrpSpPr>
          <p:cNvPr id="20" name="Group 19"/>
          <p:cNvGrpSpPr/>
          <p:nvPr userDrawn="1"/>
        </p:nvGrpSpPr>
        <p:grpSpPr>
          <a:xfrm>
            <a:off x="-667069" y="-619504"/>
            <a:ext cx="12326062" cy="2194346"/>
            <a:chOff x="-667069" y="-619504"/>
            <a:chExt cx="12326062" cy="2194346"/>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grpSp>
        <p:nvGrpSpPr>
          <p:cNvPr id="3" name="Group 2"/>
          <p:cNvGrpSpPr/>
          <p:nvPr userDrawn="1"/>
        </p:nvGrpSpPr>
        <p:grpSpPr>
          <a:xfrm>
            <a:off x="7391737" y="1308100"/>
            <a:ext cx="3651098" cy="5011174"/>
            <a:chOff x="3656743" y="3689587"/>
            <a:chExt cx="1589708" cy="2182461"/>
          </a:xfrm>
        </p:grpSpPr>
        <p:grpSp>
          <p:nvGrpSpPr>
            <p:cNvPr id="25" name="Group 24"/>
            <p:cNvGrpSpPr/>
            <p:nvPr userDrawn="1"/>
          </p:nvGrpSpPr>
          <p:grpSpPr>
            <a:xfrm>
              <a:off x="3656743" y="3689587"/>
              <a:ext cx="1589708" cy="2182461"/>
              <a:chOff x="7912960" y="1202154"/>
              <a:chExt cx="2271554" cy="3118547"/>
            </a:xfrm>
          </p:grpSpPr>
          <p:sp>
            <p:nvSpPr>
              <p:cNvPr id="26" name="Rounded Rectangle 25"/>
              <p:cNvSpPr/>
              <p:nvPr/>
            </p:nvSpPr>
            <p:spPr>
              <a:xfrm>
                <a:off x="7912960" y="1202154"/>
                <a:ext cx="2271554" cy="3118547"/>
              </a:xfrm>
              <a:prstGeom prst="roundRect">
                <a:avLst>
                  <a:gd name="adj" fmla="val 7003"/>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7" name="Rounded Rectangle 26"/>
              <p:cNvSpPr/>
              <p:nvPr/>
            </p:nvSpPr>
            <p:spPr>
              <a:xfrm>
                <a:off x="8082867" y="1407768"/>
                <a:ext cx="1935776" cy="2564463"/>
              </a:xfrm>
              <a:prstGeom prst="roundRect">
                <a:avLst>
                  <a:gd name="adj" fmla="val 1315"/>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grpSp>
        <p:sp>
          <p:nvSpPr>
            <p:cNvPr id="28" name="Rectangle 27"/>
            <p:cNvSpPr/>
            <p:nvPr userDrawn="1"/>
          </p:nvSpPr>
          <p:spPr>
            <a:xfrm>
              <a:off x="3781807" y="3849624"/>
              <a:ext cx="1348560" cy="316270"/>
            </a:xfrm>
            <a:prstGeom prst="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sp>
          <p:nvSpPr>
            <p:cNvPr id="29" name="Rectangle 28"/>
            <p:cNvSpPr/>
            <p:nvPr userDrawn="1"/>
          </p:nvSpPr>
          <p:spPr>
            <a:xfrm>
              <a:off x="3781808" y="4168995"/>
              <a:ext cx="1348560" cy="638699"/>
            </a:xfrm>
            <a:prstGeom prst="rect">
              <a:avLst/>
            </a:prstGeom>
            <a:solidFill>
              <a:schemeClr val="accent1">
                <a:lumMod val="40000"/>
                <a:lumOff val="6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sp>
          <p:nvSpPr>
            <p:cNvPr id="30" name="Rectangle 29"/>
            <p:cNvSpPr/>
            <p:nvPr userDrawn="1"/>
          </p:nvSpPr>
          <p:spPr>
            <a:xfrm>
              <a:off x="3781807" y="4802637"/>
              <a:ext cx="375370" cy="397864"/>
            </a:xfrm>
            <a:prstGeom prst="rect">
              <a:avLst/>
            </a:prstGeom>
            <a:solidFill>
              <a:schemeClr val="accent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sp>
          <p:nvSpPr>
            <p:cNvPr id="31" name="Rectangle 30"/>
            <p:cNvSpPr/>
            <p:nvPr userDrawn="1"/>
          </p:nvSpPr>
          <p:spPr>
            <a:xfrm>
              <a:off x="4157178" y="4801673"/>
              <a:ext cx="973190" cy="826502"/>
            </a:xfrm>
            <a:prstGeom prst="rect">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sp>
          <p:nvSpPr>
            <p:cNvPr id="32" name="Oval 31"/>
            <p:cNvSpPr/>
            <p:nvPr userDrawn="1"/>
          </p:nvSpPr>
          <p:spPr>
            <a:xfrm>
              <a:off x="4386939" y="5690445"/>
              <a:ext cx="119334" cy="119334"/>
            </a:xfrm>
            <a:prstGeom prst="ellipse">
              <a:avLst/>
            </a:prstGeom>
            <a:noFill/>
            <a:ln w="19050">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33" name="Rectangle 32"/>
            <p:cNvSpPr/>
            <p:nvPr userDrawn="1"/>
          </p:nvSpPr>
          <p:spPr>
            <a:xfrm>
              <a:off x="3781807" y="5200501"/>
              <a:ext cx="375370" cy="427673"/>
            </a:xfrm>
            <a:prstGeom prst="rect">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grpSp>
      <p:sp>
        <p:nvSpPr>
          <p:cNvPr id="13" name="Content Placeholder 12"/>
          <p:cNvSpPr>
            <a:spLocks noGrp="1"/>
          </p:cNvSpPr>
          <p:nvPr>
            <p:ph sz="quarter" idx="12" hasCustomPrompt="1"/>
          </p:nvPr>
        </p:nvSpPr>
        <p:spPr>
          <a:xfrm>
            <a:off x="558946" y="1330960"/>
            <a:ext cx="5818114" cy="4980940"/>
          </a:xfrm>
          <a:prstGeom prst="rect">
            <a:avLst/>
          </a:prstGeom>
        </p:spPr>
        <p:txBody>
          <a:bodyPr/>
          <a:lstStyle>
            <a:lvl2pPr marL="406522" indent="-228669">
              <a:spcBef>
                <a:spcPts val="0"/>
              </a:spcBef>
              <a:spcAft>
                <a:spcPts val="0"/>
              </a:spcAft>
              <a:buClr>
                <a:schemeClr val="tx1"/>
              </a:buClr>
              <a:buSzPct val="100000"/>
              <a:buFont typeface="Wingdings" charset="2"/>
              <a:buChar char="§"/>
              <a:defRPr sz="2201"/>
            </a:lvl2pPr>
            <a:lvl3pPr marL="635191" indent="-228669">
              <a:spcBef>
                <a:spcPts val="0"/>
              </a:spcBef>
              <a:spcAft>
                <a:spcPts val="0"/>
              </a:spcAft>
              <a:buClr>
                <a:schemeClr val="tx1"/>
              </a:buClr>
              <a:buSzPct val="100000"/>
              <a:buFont typeface="Arial"/>
              <a:buChar char="•"/>
              <a:defRPr sz="2001" baseline="0"/>
            </a:lvl3pPr>
            <a:lvl4pPr marL="798753" indent="-201673">
              <a:buClr>
                <a:schemeClr val="tx1"/>
              </a:buClr>
              <a:buSzPct val="80000"/>
              <a:defRPr sz="1801">
                <a:latin typeface="Corbel"/>
                <a:cs typeface="Corbel"/>
              </a:defRPr>
            </a:lvl4pPr>
            <a:lvl5pPr marL="976606" indent="-227081">
              <a:buClr>
                <a:schemeClr val="tx1"/>
              </a:buClr>
              <a:buSzPct val="80000"/>
              <a:defRPr sz="1600">
                <a:latin typeface="Corbel"/>
              </a:defRPr>
            </a:lvl5pPr>
          </a:lstStyle>
          <a:p>
            <a:pPr lvl="0"/>
            <a:r>
              <a:rPr lang="en-US" dirty="0"/>
              <a:t>Click to add support text/points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Slide Number Placeholder 33"/>
          <p:cNvSpPr>
            <a:spLocks noGrp="1"/>
          </p:cNvSpPr>
          <p:nvPr>
            <p:ph type="sldNum" sz="quarter" idx="13"/>
          </p:nvPr>
        </p:nvSpPr>
        <p:spPr/>
        <p:txBody>
          <a:bodyPr/>
          <a:lstStyle/>
          <a:p>
            <a:fld id="{C22AD53A-4A31-1849-8930-A19B857CB4AE}" type="slidenum">
              <a:rPr lang="en-US" smtClean="0"/>
              <a:pPr/>
              <a:t>‹#›</a:t>
            </a:fld>
            <a:endParaRPr lang="en-US"/>
          </a:p>
        </p:txBody>
      </p:sp>
      <p:sp>
        <p:nvSpPr>
          <p:cNvPr id="5" name="Picture Placeholder 4"/>
          <p:cNvSpPr>
            <a:spLocks noGrp="1"/>
          </p:cNvSpPr>
          <p:nvPr userDrawn="1">
            <p:ph type="pic" sz="quarter" idx="14" hasCustomPrompt="1"/>
          </p:nvPr>
        </p:nvSpPr>
        <p:spPr>
          <a:xfrm>
            <a:off x="7672798" y="1658938"/>
            <a:ext cx="3117075" cy="4106862"/>
          </a:xfrm>
          <a:solidFill>
            <a:srgbClr val="0D0D11"/>
          </a:solidFill>
        </p:spPr>
        <p:txBody>
          <a:bodyPr>
            <a:normAutofit/>
          </a:bodyPr>
          <a:lstStyle>
            <a:lvl1pPr algn="ctr">
              <a:defRPr sz="1400">
                <a:solidFill>
                  <a:srgbClr val="FFFFFF"/>
                </a:solidFill>
              </a:defRPr>
            </a:lvl1pPr>
          </a:lstStyle>
          <a:p>
            <a:r>
              <a:rPr lang="en-US" dirty="0"/>
              <a:t>Click to add screenshot</a:t>
            </a:r>
          </a:p>
        </p:txBody>
      </p:sp>
      <p:sp>
        <p:nvSpPr>
          <p:cNvPr id="40" name="Text Placeholder 2"/>
          <p:cNvSpPr>
            <a:spLocks noGrp="1"/>
          </p:cNvSpPr>
          <p:nvPr>
            <p:ph type="body" sz="quarter" idx="16"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2" name="Footer Placeholder 1"/>
          <p:cNvSpPr>
            <a:spLocks noGrp="1"/>
          </p:cNvSpPr>
          <p:nvPr>
            <p:ph type="ftr" sz="quarter" idx="17"/>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361717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ice-Browser">
    <p:spTree>
      <p:nvGrpSpPr>
        <p:cNvPr id="1" name=""/>
        <p:cNvGrpSpPr/>
        <p:nvPr/>
      </p:nvGrpSpPr>
      <p:grpSpPr>
        <a:xfrm>
          <a:off x="0" y="0"/>
          <a:ext cx="0" cy="0"/>
          <a:chOff x="0" y="0"/>
          <a:chExt cx="0" cy="0"/>
        </a:xfrm>
      </p:grpSpPr>
      <p:grpSp>
        <p:nvGrpSpPr>
          <p:cNvPr id="38" name="Group 37"/>
          <p:cNvGrpSpPr/>
          <p:nvPr userDrawn="1"/>
        </p:nvGrpSpPr>
        <p:grpSpPr>
          <a:xfrm>
            <a:off x="-667069" y="-619504"/>
            <a:ext cx="12326062" cy="2194346"/>
            <a:chOff x="-667069" y="-619504"/>
            <a:chExt cx="12326062" cy="2194346"/>
          </a:xfrm>
        </p:grpSpPr>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grpSp>
        <p:nvGrpSpPr>
          <p:cNvPr id="18" name="Group 17"/>
          <p:cNvGrpSpPr/>
          <p:nvPr userDrawn="1"/>
        </p:nvGrpSpPr>
        <p:grpSpPr>
          <a:xfrm>
            <a:off x="5346504" y="1538854"/>
            <a:ext cx="6416016" cy="4553383"/>
            <a:chOff x="6214759" y="1926482"/>
            <a:chExt cx="5517641" cy="3916835"/>
          </a:xfrm>
        </p:grpSpPr>
        <p:sp>
          <p:nvSpPr>
            <p:cNvPr id="19" name="Rounded Rectangle 18"/>
            <p:cNvSpPr/>
            <p:nvPr/>
          </p:nvSpPr>
          <p:spPr>
            <a:xfrm>
              <a:off x="6214759" y="1926482"/>
              <a:ext cx="5517641" cy="3916835"/>
            </a:xfrm>
            <a:prstGeom prst="roundRect">
              <a:avLst>
                <a:gd name="adj" fmla="val 385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0" name="Round Same Side Corner Rectangle 19"/>
            <p:cNvSpPr/>
            <p:nvPr/>
          </p:nvSpPr>
          <p:spPr>
            <a:xfrm>
              <a:off x="7556608" y="2031827"/>
              <a:ext cx="1189877" cy="189966"/>
            </a:xfrm>
            <a:prstGeom prst="round2SameRect">
              <a:avLst>
                <a:gd name="adj1" fmla="val 38485"/>
                <a:gd name="adj2" fmla="val 0"/>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1" name="Round Same Side Corner Rectangle 20"/>
            <p:cNvSpPr/>
            <p:nvPr/>
          </p:nvSpPr>
          <p:spPr>
            <a:xfrm>
              <a:off x="6418540" y="2031827"/>
              <a:ext cx="1189877" cy="189966"/>
            </a:xfrm>
            <a:prstGeom prst="round2SameRect">
              <a:avLst>
                <a:gd name="adj1" fmla="val 38485"/>
                <a:gd name="adj2" fmla="val 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2" name="Rectangle 21"/>
            <p:cNvSpPr/>
            <p:nvPr/>
          </p:nvSpPr>
          <p:spPr>
            <a:xfrm>
              <a:off x="6282111" y="2190708"/>
              <a:ext cx="5382938" cy="29530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3" name="Round Same Side Corner Rectangle 22"/>
            <p:cNvSpPr/>
            <p:nvPr/>
          </p:nvSpPr>
          <p:spPr>
            <a:xfrm flipV="1">
              <a:off x="6282110" y="2483967"/>
              <a:ext cx="5382938" cy="3248738"/>
            </a:xfrm>
            <a:prstGeom prst="round2SameRect">
              <a:avLst>
                <a:gd name="adj1" fmla="val 2564"/>
                <a:gd name="adj2" fmla="val 0"/>
              </a:avLst>
            </a:prstGeom>
            <a:solidFill>
              <a:srgbClr val="CCCC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4" name="Freeform 23"/>
            <p:cNvSpPr/>
            <p:nvPr/>
          </p:nvSpPr>
          <p:spPr>
            <a:xfrm>
              <a:off x="6381195" y="2277163"/>
              <a:ext cx="77930" cy="127147"/>
            </a:xfrm>
            <a:custGeom>
              <a:avLst/>
              <a:gdLst>
                <a:gd name="connsiteX0" fmla="*/ 78581 w 78581"/>
                <a:gd name="connsiteY0" fmla="*/ 0 h 147637"/>
                <a:gd name="connsiteX1" fmla="*/ 78581 w 78581"/>
                <a:gd name="connsiteY1" fmla="*/ 147637 h 147637"/>
                <a:gd name="connsiteX2" fmla="*/ 0 w 78581"/>
                <a:gd name="connsiteY2" fmla="*/ 69056 h 147637"/>
                <a:gd name="connsiteX3" fmla="*/ 78581 w 78581"/>
                <a:gd name="connsiteY3" fmla="*/ 0 h 147637"/>
                <a:gd name="connsiteX0" fmla="*/ 88106 w 88106"/>
                <a:gd name="connsiteY0" fmla="*/ 0 h 147637"/>
                <a:gd name="connsiteX1" fmla="*/ 88106 w 88106"/>
                <a:gd name="connsiteY1" fmla="*/ 147637 h 147637"/>
                <a:gd name="connsiteX2" fmla="*/ 0 w 88106"/>
                <a:gd name="connsiteY2" fmla="*/ 73819 h 147637"/>
                <a:gd name="connsiteX3" fmla="*/ 88106 w 88106"/>
                <a:gd name="connsiteY3" fmla="*/ 0 h 147637"/>
                <a:gd name="connsiteX0" fmla="*/ 90488 w 90488"/>
                <a:gd name="connsiteY0" fmla="*/ 0 h 147637"/>
                <a:gd name="connsiteX1" fmla="*/ 90488 w 90488"/>
                <a:gd name="connsiteY1" fmla="*/ 147637 h 147637"/>
                <a:gd name="connsiteX2" fmla="*/ 0 w 90488"/>
                <a:gd name="connsiteY2" fmla="*/ 80963 h 147637"/>
                <a:gd name="connsiteX3" fmla="*/ 90488 w 90488"/>
                <a:gd name="connsiteY3" fmla="*/ 0 h 147637"/>
                <a:gd name="connsiteX0" fmla="*/ 90488 w 90488"/>
                <a:gd name="connsiteY0" fmla="*/ 0 h 147637"/>
                <a:gd name="connsiteX1" fmla="*/ 90488 w 90488"/>
                <a:gd name="connsiteY1" fmla="*/ 147637 h 147637"/>
                <a:gd name="connsiteX2" fmla="*/ 0 w 90488"/>
                <a:gd name="connsiteY2" fmla="*/ 73819 h 147637"/>
                <a:gd name="connsiteX3" fmla="*/ 90488 w 90488"/>
                <a:gd name="connsiteY3" fmla="*/ 0 h 147637"/>
              </a:gdLst>
              <a:ahLst/>
              <a:cxnLst>
                <a:cxn ang="0">
                  <a:pos x="connsiteX0" y="connsiteY0"/>
                </a:cxn>
                <a:cxn ang="0">
                  <a:pos x="connsiteX1" y="connsiteY1"/>
                </a:cxn>
                <a:cxn ang="0">
                  <a:pos x="connsiteX2" y="connsiteY2"/>
                </a:cxn>
                <a:cxn ang="0">
                  <a:pos x="connsiteX3" y="connsiteY3"/>
                </a:cxn>
              </a:cxnLst>
              <a:rect l="l" t="t" r="r" b="b"/>
              <a:pathLst>
                <a:path w="90488" h="147637">
                  <a:moveTo>
                    <a:pt x="90488" y="0"/>
                  </a:moveTo>
                  <a:lnTo>
                    <a:pt x="90488" y="147637"/>
                  </a:lnTo>
                  <a:lnTo>
                    <a:pt x="0" y="73819"/>
                  </a:lnTo>
                  <a:lnTo>
                    <a:pt x="90488"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5" name="Freeform 24"/>
            <p:cNvSpPr/>
            <p:nvPr/>
          </p:nvSpPr>
          <p:spPr>
            <a:xfrm flipH="1">
              <a:off x="6571159" y="2277163"/>
              <a:ext cx="77930" cy="127147"/>
            </a:xfrm>
            <a:custGeom>
              <a:avLst/>
              <a:gdLst>
                <a:gd name="connsiteX0" fmla="*/ 78581 w 78581"/>
                <a:gd name="connsiteY0" fmla="*/ 0 h 147637"/>
                <a:gd name="connsiteX1" fmla="*/ 78581 w 78581"/>
                <a:gd name="connsiteY1" fmla="*/ 147637 h 147637"/>
                <a:gd name="connsiteX2" fmla="*/ 0 w 78581"/>
                <a:gd name="connsiteY2" fmla="*/ 69056 h 147637"/>
                <a:gd name="connsiteX3" fmla="*/ 78581 w 78581"/>
                <a:gd name="connsiteY3" fmla="*/ 0 h 147637"/>
                <a:gd name="connsiteX0" fmla="*/ 88106 w 88106"/>
                <a:gd name="connsiteY0" fmla="*/ 0 h 147637"/>
                <a:gd name="connsiteX1" fmla="*/ 88106 w 88106"/>
                <a:gd name="connsiteY1" fmla="*/ 147637 h 147637"/>
                <a:gd name="connsiteX2" fmla="*/ 0 w 88106"/>
                <a:gd name="connsiteY2" fmla="*/ 73819 h 147637"/>
                <a:gd name="connsiteX3" fmla="*/ 88106 w 88106"/>
                <a:gd name="connsiteY3" fmla="*/ 0 h 147637"/>
                <a:gd name="connsiteX0" fmla="*/ 90488 w 90488"/>
                <a:gd name="connsiteY0" fmla="*/ 0 h 147637"/>
                <a:gd name="connsiteX1" fmla="*/ 90488 w 90488"/>
                <a:gd name="connsiteY1" fmla="*/ 147637 h 147637"/>
                <a:gd name="connsiteX2" fmla="*/ 0 w 90488"/>
                <a:gd name="connsiteY2" fmla="*/ 80963 h 147637"/>
                <a:gd name="connsiteX3" fmla="*/ 90488 w 90488"/>
                <a:gd name="connsiteY3" fmla="*/ 0 h 147637"/>
                <a:gd name="connsiteX0" fmla="*/ 90488 w 90488"/>
                <a:gd name="connsiteY0" fmla="*/ 0 h 147637"/>
                <a:gd name="connsiteX1" fmla="*/ 90488 w 90488"/>
                <a:gd name="connsiteY1" fmla="*/ 147637 h 147637"/>
                <a:gd name="connsiteX2" fmla="*/ 0 w 90488"/>
                <a:gd name="connsiteY2" fmla="*/ 73819 h 147637"/>
                <a:gd name="connsiteX3" fmla="*/ 90488 w 90488"/>
                <a:gd name="connsiteY3" fmla="*/ 0 h 147637"/>
              </a:gdLst>
              <a:ahLst/>
              <a:cxnLst>
                <a:cxn ang="0">
                  <a:pos x="connsiteX0" y="connsiteY0"/>
                </a:cxn>
                <a:cxn ang="0">
                  <a:pos x="connsiteX1" y="connsiteY1"/>
                </a:cxn>
                <a:cxn ang="0">
                  <a:pos x="connsiteX2" y="connsiteY2"/>
                </a:cxn>
                <a:cxn ang="0">
                  <a:pos x="connsiteX3" y="connsiteY3"/>
                </a:cxn>
              </a:cxnLst>
              <a:rect l="l" t="t" r="r" b="b"/>
              <a:pathLst>
                <a:path w="90488" h="147637">
                  <a:moveTo>
                    <a:pt x="90488" y="0"/>
                  </a:moveTo>
                  <a:lnTo>
                    <a:pt x="90488" y="147637"/>
                  </a:lnTo>
                  <a:lnTo>
                    <a:pt x="0" y="73819"/>
                  </a:lnTo>
                  <a:lnTo>
                    <a:pt x="90488"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6" name="Oval 25"/>
            <p:cNvSpPr/>
            <p:nvPr/>
          </p:nvSpPr>
          <p:spPr>
            <a:xfrm>
              <a:off x="11519049" y="2014035"/>
              <a:ext cx="98437" cy="98437"/>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7" name="Oval 26"/>
            <p:cNvSpPr/>
            <p:nvPr/>
          </p:nvSpPr>
          <p:spPr>
            <a:xfrm>
              <a:off x="11381371" y="2014035"/>
              <a:ext cx="98437" cy="98437"/>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8" name="Oval 27"/>
            <p:cNvSpPr/>
            <p:nvPr/>
          </p:nvSpPr>
          <p:spPr>
            <a:xfrm>
              <a:off x="11243693" y="2014035"/>
              <a:ext cx="98437" cy="98437"/>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9" name="Rectangle 28"/>
            <p:cNvSpPr/>
            <p:nvPr/>
          </p:nvSpPr>
          <p:spPr>
            <a:xfrm>
              <a:off x="6761123" y="2246402"/>
              <a:ext cx="4763395" cy="200976"/>
            </a:xfrm>
            <a:prstGeom prst="rect">
              <a:avLst/>
            </a:prstGeom>
            <a:solidFill>
              <a:srgbClr val="BFBFB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30" name="Rectangle 29"/>
            <p:cNvSpPr/>
            <p:nvPr/>
          </p:nvSpPr>
          <p:spPr>
            <a:xfrm>
              <a:off x="6778295" y="2258382"/>
              <a:ext cx="4733126" cy="17906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31" name="Oval 30"/>
            <p:cNvSpPr/>
            <p:nvPr/>
          </p:nvSpPr>
          <p:spPr>
            <a:xfrm>
              <a:off x="6811095" y="2291031"/>
              <a:ext cx="71241" cy="72210"/>
            </a:xfrm>
            <a:prstGeom prst="ellipse">
              <a:avLst/>
            </a:prstGeom>
            <a:solidFill>
              <a:schemeClr val="bg1"/>
            </a:solidFill>
            <a:ln w="1905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cxnSp>
          <p:nvCxnSpPr>
            <p:cNvPr id="32" name="Straight Connector 31"/>
            <p:cNvCxnSpPr>
              <a:endCxn id="31" idx="5"/>
            </p:cNvCxnSpPr>
            <p:nvPr/>
          </p:nvCxnSpPr>
          <p:spPr>
            <a:xfrm flipH="1" flipV="1">
              <a:off x="6871903" y="2352667"/>
              <a:ext cx="48535" cy="51644"/>
            </a:xfrm>
            <a:prstGeom prst="line">
              <a:avLst/>
            </a:prstGeom>
            <a:solidFill>
              <a:schemeClr val="bg1"/>
            </a:solidFill>
            <a:ln w="19050">
              <a:solidFill>
                <a:srgbClr val="A6A6A6"/>
              </a:solidFill>
            </a:ln>
          </p:spPr>
          <p:style>
            <a:lnRef idx="2">
              <a:schemeClr val="accent1">
                <a:shade val="50000"/>
              </a:schemeClr>
            </a:lnRef>
            <a:fillRef idx="1">
              <a:schemeClr val="accent1"/>
            </a:fillRef>
            <a:effectRef idx="0">
              <a:schemeClr val="accent1"/>
            </a:effectRef>
            <a:fontRef idx="minor">
              <a:schemeClr val="lt1"/>
            </a:fontRef>
          </p:style>
        </p:cxnSp>
        <p:sp>
          <p:nvSpPr>
            <p:cNvPr id="33" name="Rectangle 32"/>
            <p:cNvSpPr/>
            <p:nvPr/>
          </p:nvSpPr>
          <p:spPr>
            <a:xfrm>
              <a:off x="6295078" y="2502316"/>
              <a:ext cx="5349240" cy="574443"/>
            </a:xfrm>
            <a:prstGeom prst="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sp>
          <p:nvSpPr>
            <p:cNvPr id="34" name="Rectangle 33"/>
            <p:cNvSpPr/>
            <p:nvPr/>
          </p:nvSpPr>
          <p:spPr>
            <a:xfrm>
              <a:off x="6295078" y="3082391"/>
              <a:ext cx="5349240" cy="1160071"/>
            </a:xfrm>
            <a:prstGeom prst="rect">
              <a:avLst/>
            </a:prstGeom>
            <a:solidFill>
              <a:schemeClr val="accent1">
                <a:lumMod val="40000"/>
                <a:lumOff val="6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sp>
          <p:nvSpPr>
            <p:cNvPr id="35" name="Rectangle 34"/>
            <p:cNvSpPr/>
            <p:nvPr/>
          </p:nvSpPr>
          <p:spPr>
            <a:xfrm>
              <a:off x="6295077" y="4233277"/>
              <a:ext cx="1488955" cy="1499427"/>
            </a:xfrm>
            <a:prstGeom prst="rect">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sp>
          <p:nvSpPr>
            <p:cNvPr id="36" name="Rectangle 35"/>
            <p:cNvSpPr/>
            <p:nvPr/>
          </p:nvSpPr>
          <p:spPr>
            <a:xfrm>
              <a:off x="7784033" y="4233277"/>
              <a:ext cx="3860286" cy="1499427"/>
            </a:xfrm>
            <a:prstGeom prst="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grpSp>
      <p:sp>
        <p:nvSpPr>
          <p:cNvPr id="2" name="Slide Number Placeholder 1"/>
          <p:cNvSpPr>
            <a:spLocks noGrp="1"/>
          </p:cNvSpPr>
          <p:nvPr>
            <p:ph type="sldNum" sz="quarter" idx="14"/>
          </p:nvPr>
        </p:nvSpPr>
        <p:spPr/>
        <p:txBody>
          <a:bodyPr/>
          <a:lstStyle/>
          <a:p>
            <a:fld id="{C22AD53A-4A31-1849-8930-A19B857CB4AE}" type="slidenum">
              <a:rPr lang="en-US" smtClean="0"/>
              <a:pPr/>
              <a:t>‹#›</a:t>
            </a:fld>
            <a:endParaRPr lang="en-US"/>
          </a:p>
        </p:txBody>
      </p:sp>
      <p:sp>
        <p:nvSpPr>
          <p:cNvPr id="37" name="Content Placeholder 12"/>
          <p:cNvSpPr>
            <a:spLocks noGrp="1"/>
          </p:cNvSpPr>
          <p:nvPr>
            <p:ph sz="quarter" idx="12" hasCustomPrompt="1"/>
          </p:nvPr>
        </p:nvSpPr>
        <p:spPr>
          <a:xfrm>
            <a:off x="406508" y="1402080"/>
            <a:ext cx="4547783" cy="4734560"/>
          </a:xfrm>
          <a:prstGeom prst="rect">
            <a:avLst/>
          </a:prstGeom>
        </p:spPr>
        <p:txBody>
          <a:bodyPr/>
          <a:lstStyle>
            <a:lvl2pPr marL="406522" indent="-228669">
              <a:spcBef>
                <a:spcPts val="0"/>
              </a:spcBef>
              <a:spcAft>
                <a:spcPts val="0"/>
              </a:spcAft>
              <a:buClr>
                <a:schemeClr val="tx1"/>
              </a:buClr>
              <a:buSzPct val="100000"/>
              <a:buFont typeface="Wingdings" charset="2"/>
              <a:buChar char="§"/>
              <a:defRPr sz="2201"/>
            </a:lvl2pPr>
            <a:lvl3pPr marL="635191" indent="-228669">
              <a:spcBef>
                <a:spcPts val="0"/>
              </a:spcBef>
              <a:spcAft>
                <a:spcPts val="0"/>
              </a:spcAft>
              <a:buClr>
                <a:schemeClr val="tx1"/>
              </a:buClr>
              <a:buSzPct val="100000"/>
              <a:buFont typeface="Arial"/>
              <a:buChar char="•"/>
              <a:defRPr sz="2001" baseline="0"/>
            </a:lvl3pPr>
            <a:lvl4pPr marL="798753" indent="-201673">
              <a:buClr>
                <a:schemeClr val="tx1"/>
              </a:buClr>
              <a:buSzPct val="80000"/>
              <a:defRPr sz="1801">
                <a:latin typeface="Corbel"/>
                <a:cs typeface="Corbel"/>
              </a:defRPr>
            </a:lvl4pPr>
            <a:lvl5pPr marL="976606" indent="-227081">
              <a:buClr>
                <a:schemeClr val="tx1"/>
              </a:buClr>
              <a:buSzPct val="80000"/>
              <a:defRPr sz="1600">
                <a:latin typeface="Corbel"/>
              </a:defRPr>
            </a:lvl5pPr>
          </a:lstStyle>
          <a:p>
            <a:pPr lvl="0"/>
            <a:r>
              <a:rPr lang="en-US" dirty="0"/>
              <a:t>Click to add support text/points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Picture Placeholder 4"/>
          <p:cNvSpPr>
            <a:spLocks noGrp="1"/>
          </p:cNvSpPr>
          <p:nvPr userDrawn="1">
            <p:ph type="pic" sz="quarter" idx="15" hasCustomPrompt="1"/>
          </p:nvPr>
        </p:nvSpPr>
        <p:spPr>
          <a:xfrm>
            <a:off x="5428548" y="2196254"/>
            <a:ext cx="6258496" cy="3776134"/>
          </a:xfrm>
          <a:solidFill>
            <a:srgbClr val="0D0D11"/>
          </a:solidFill>
        </p:spPr>
        <p:txBody>
          <a:bodyPr>
            <a:normAutofit/>
          </a:bodyPr>
          <a:lstStyle>
            <a:lvl1pPr algn="ctr">
              <a:defRPr sz="1400">
                <a:solidFill>
                  <a:srgbClr val="FFFFFF"/>
                </a:solidFill>
              </a:defRPr>
            </a:lvl1pPr>
          </a:lstStyle>
          <a:p>
            <a:r>
              <a:rPr lang="en-US" dirty="0"/>
              <a:t>Click to add screenshot</a:t>
            </a:r>
          </a:p>
        </p:txBody>
      </p:sp>
      <p:sp>
        <p:nvSpPr>
          <p:cNvPr id="50" name="Text Placeholder 2"/>
          <p:cNvSpPr>
            <a:spLocks noGrp="1"/>
          </p:cNvSpPr>
          <p:nvPr>
            <p:ph type="body" sz="quarter" idx="16"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3" name="Footer Placeholder 2"/>
          <p:cNvSpPr>
            <a:spLocks noGrp="1"/>
          </p:cNvSpPr>
          <p:nvPr>
            <p:ph type="ftr" sz="quarter" idx="17"/>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2680232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Left-Oran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052" cy="6858000"/>
          </a:xfrm>
          <a:prstGeom prst="rect">
            <a:avLst/>
          </a:prstGeom>
        </p:spPr>
      </p:pic>
      <p:grpSp>
        <p:nvGrpSpPr>
          <p:cNvPr id="15" name="Group 14"/>
          <p:cNvGrpSpPr/>
          <p:nvPr userDrawn="1"/>
        </p:nvGrpSpPr>
        <p:grpSpPr>
          <a:xfrm>
            <a:off x="-2289848" y="-819143"/>
            <a:ext cx="9843750" cy="7749879"/>
            <a:chOff x="-2289848" y="-819143"/>
            <a:chExt cx="9843750" cy="7749879"/>
          </a:xfrm>
        </p:grpSpPr>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9848" y="-359355"/>
              <a:ext cx="9843750" cy="7290091"/>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3965" y="-819143"/>
              <a:ext cx="8107867" cy="7299530"/>
            </a:xfrm>
            <a:prstGeom prst="rect">
              <a:avLst/>
            </a:prstGeom>
          </p:spPr>
        </p:pic>
      </p:grpSp>
      <p:sp>
        <p:nvSpPr>
          <p:cNvPr id="2" name="Footer Placeholder 1"/>
          <p:cNvSpPr>
            <a:spLocks noGrp="1"/>
          </p:cNvSpPr>
          <p:nvPr>
            <p:ph type="ftr" sz="quarter" idx="15"/>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
        <p:nvSpPr>
          <p:cNvPr id="4" name="Slide Number Placeholder 3"/>
          <p:cNvSpPr>
            <a:spLocks noGrp="1"/>
          </p:cNvSpPr>
          <p:nvPr>
            <p:ph type="sldNum" sz="quarter" idx="16"/>
          </p:nvPr>
        </p:nvSpPr>
        <p:spPr/>
        <p:txBody>
          <a:bodyPr/>
          <a:lstStyle/>
          <a:p>
            <a:fld id="{C22AD53A-4A31-1849-8930-A19B857CB4AE}" type="slidenum">
              <a:rPr lang="en-US" smtClean="0"/>
              <a:pPr/>
              <a:t>‹#›</a:t>
            </a:fld>
            <a:endParaRPr lang="en-US"/>
          </a:p>
        </p:txBody>
      </p:sp>
      <p:sp>
        <p:nvSpPr>
          <p:cNvPr id="16" name="Title 1"/>
          <p:cNvSpPr>
            <a:spLocks noGrp="1"/>
          </p:cNvSpPr>
          <p:nvPr>
            <p:ph type="title" hasCustomPrompt="1"/>
          </p:nvPr>
        </p:nvSpPr>
        <p:spPr>
          <a:xfrm>
            <a:off x="467458" y="534312"/>
            <a:ext cx="5528504" cy="2461975"/>
          </a:xfrm>
          <a:ln>
            <a:noFill/>
          </a:ln>
        </p:spPr>
        <p:txBody>
          <a:bodyPr lIns="0" tIns="0" rIns="0" bIns="0" anchor="t" anchorCtr="0">
            <a:noAutofit/>
          </a:bodyPr>
          <a:lstStyle>
            <a:lvl1pPr>
              <a:lnSpc>
                <a:spcPct val="100000"/>
              </a:lnSpc>
              <a:defRPr sz="5602" baseline="0">
                <a:solidFill>
                  <a:schemeClr val="bg1"/>
                </a:solidFill>
              </a:defRPr>
            </a:lvl1pPr>
          </a:lstStyle>
          <a:p>
            <a:r>
              <a:rPr lang="en-US" dirty="0"/>
              <a:t>Click to add headline for the title slide here</a:t>
            </a:r>
          </a:p>
        </p:txBody>
      </p:sp>
      <p:sp>
        <p:nvSpPr>
          <p:cNvPr id="17" name="Text Placeholder 3"/>
          <p:cNvSpPr>
            <a:spLocks noGrp="1"/>
          </p:cNvSpPr>
          <p:nvPr>
            <p:ph type="body" sz="quarter" idx="12" hasCustomPrompt="1"/>
          </p:nvPr>
        </p:nvSpPr>
        <p:spPr>
          <a:xfrm>
            <a:off x="467458" y="3617360"/>
            <a:ext cx="1808405" cy="710800"/>
          </a:xfrm>
          <a:ln>
            <a:noFill/>
          </a:ln>
        </p:spPr>
        <p:txBody>
          <a:bodyPr lIns="0" tIns="0" rIns="0" bIns="0">
            <a:normAutofit/>
          </a:bodyPr>
          <a:lstStyle>
            <a:lvl1pPr>
              <a:spcBef>
                <a:spcPts val="0"/>
              </a:spcBef>
              <a:spcAft>
                <a:spcPts val="0"/>
              </a:spcAft>
              <a:buFontTx/>
              <a:buNone/>
              <a:defRPr sz="1600" baseline="0">
                <a:solidFill>
                  <a:srgbClr val="FFFFFF"/>
                </a:solidFill>
                <a:latin typeface="Corbel"/>
                <a:cs typeface="Corbel"/>
              </a:defRPr>
            </a:lvl1pPr>
            <a:lvl2pPr marL="453657" indent="0">
              <a:buFontTx/>
              <a:buNone/>
              <a:defRPr>
                <a:solidFill>
                  <a:srgbClr val="FFFFFF"/>
                </a:solidFill>
              </a:defRPr>
            </a:lvl2pPr>
            <a:lvl3pPr marL="849707" indent="0">
              <a:buFontTx/>
              <a:buNone/>
              <a:defRPr>
                <a:solidFill>
                  <a:srgbClr val="FFFFFF"/>
                </a:solidFill>
              </a:defRPr>
            </a:lvl3pPr>
            <a:lvl4pPr marL="1216953" indent="0">
              <a:buFontTx/>
              <a:buNone/>
              <a:defRPr>
                <a:solidFill>
                  <a:srgbClr val="FFFFFF"/>
                </a:solidFill>
              </a:defRPr>
            </a:lvl4pPr>
            <a:lvl5pPr marL="1829029" indent="0">
              <a:buFontTx/>
              <a:buNone/>
              <a:defRPr>
                <a:solidFill>
                  <a:srgbClr val="FFFFFF"/>
                </a:solidFill>
              </a:defRPr>
            </a:lvl5pPr>
          </a:lstStyle>
          <a:p>
            <a:pPr lvl="0"/>
            <a:r>
              <a:rPr lang="en-US" dirty="0"/>
              <a:t>Presented by:</a:t>
            </a:r>
          </a:p>
          <a:p>
            <a:pPr lvl="0"/>
            <a:r>
              <a:rPr lang="en-US" dirty="0"/>
              <a:t>John Doe</a:t>
            </a:r>
          </a:p>
        </p:txBody>
      </p:sp>
      <p:sp>
        <p:nvSpPr>
          <p:cNvPr id="18" name="Picture Placeholder 6"/>
          <p:cNvSpPr>
            <a:spLocks noGrp="1"/>
          </p:cNvSpPr>
          <p:nvPr>
            <p:ph type="pic" sz="quarter" idx="14" hasCustomPrompt="1"/>
          </p:nvPr>
        </p:nvSpPr>
        <p:spPr>
          <a:xfrm>
            <a:off x="2454604" y="3611880"/>
            <a:ext cx="1999676" cy="685800"/>
          </a:xfrm>
        </p:spPr>
        <p:txBody>
          <a:bodyPr>
            <a:normAutofit/>
          </a:bodyPr>
          <a:lstStyle>
            <a:lvl1pPr algn="ctr">
              <a:defRPr sz="1801" baseline="0">
                <a:solidFill>
                  <a:schemeClr val="accent6"/>
                </a:solidFill>
              </a:defRPr>
            </a:lvl1pPr>
          </a:lstStyle>
          <a:p>
            <a:r>
              <a:rPr lang="en-US" dirty="0"/>
              <a:t>Click to add logo</a:t>
            </a:r>
          </a:p>
        </p:txBody>
      </p:sp>
      <p:grpSp>
        <p:nvGrpSpPr>
          <p:cNvPr id="14" name="Group 13"/>
          <p:cNvGrpSpPr/>
          <p:nvPr userDrawn="1"/>
        </p:nvGrpSpPr>
        <p:grpSpPr>
          <a:xfrm>
            <a:off x="-5448" y="6497320"/>
            <a:ext cx="1287942" cy="294225"/>
            <a:chOff x="8840" y="6497320"/>
            <a:chExt cx="1287942" cy="294225"/>
          </a:xfrm>
        </p:grpSpPr>
        <p:sp>
          <p:nvSpPr>
            <p:cNvPr id="19" name="Snip Single Corner Rectangle 8"/>
            <p:cNvSpPr/>
            <p:nvPr/>
          </p:nvSpPr>
          <p:spPr>
            <a:xfrm rot="10800000" flipH="1">
              <a:off x="8840" y="6510873"/>
              <a:ext cx="1287942" cy="280672"/>
            </a:xfrm>
            <a:custGeom>
              <a:avLst/>
              <a:gdLst>
                <a:gd name="connsiteX0" fmla="*/ 0 w 1066502"/>
                <a:gd name="connsiteY0" fmla="*/ 0 h 280672"/>
                <a:gd name="connsiteX1" fmla="*/ 952549 w 1066502"/>
                <a:gd name="connsiteY1" fmla="*/ 0 h 280672"/>
                <a:gd name="connsiteX2" fmla="*/ 1066502 w 1066502"/>
                <a:gd name="connsiteY2" fmla="*/ 113953 h 280672"/>
                <a:gd name="connsiteX3" fmla="*/ 1066502 w 1066502"/>
                <a:gd name="connsiteY3" fmla="*/ 280672 h 280672"/>
                <a:gd name="connsiteX4" fmla="*/ 0 w 1066502"/>
                <a:gd name="connsiteY4" fmla="*/ 280672 h 280672"/>
                <a:gd name="connsiteX5" fmla="*/ 0 w 1066502"/>
                <a:gd name="connsiteY5" fmla="*/ 0 h 280672"/>
                <a:gd name="connsiteX0" fmla="*/ 221105 w 1287607"/>
                <a:gd name="connsiteY0" fmla="*/ 0 h 280672"/>
                <a:gd name="connsiteX1" fmla="*/ 1173654 w 1287607"/>
                <a:gd name="connsiteY1" fmla="*/ 0 h 280672"/>
                <a:gd name="connsiteX2" fmla="*/ 1287607 w 1287607"/>
                <a:gd name="connsiteY2" fmla="*/ 113953 h 280672"/>
                <a:gd name="connsiteX3" fmla="*/ 1287607 w 1287607"/>
                <a:gd name="connsiteY3" fmla="*/ 280672 h 280672"/>
                <a:gd name="connsiteX4" fmla="*/ 0 w 1287607"/>
                <a:gd name="connsiteY4" fmla="*/ 280672 h 280672"/>
                <a:gd name="connsiteX5" fmla="*/ 221105 w 1287607"/>
                <a:gd name="connsiteY5" fmla="*/ 0 h 280672"/>
                <a:gd name="connsiteX0" fmla="*/ 3748 w 1287607"/>
                <a:gd name="connsiteY0" fmla="*/ 0 h 280672"/>
                <a:gd name="connsiteX1" fmla="*/ 1173654 w 1287607"/>
                <a:gd name="connsiteY1" fmla="*/ 0 h 280672"/>
                <a:gd name="connsiteX2" fmla="*/ 1287607 w 1287607"/>
                <a:gd name="connsiteY2" fmla="*/ 113953 h 280672"/>
                <a:gd name="connsiteX3" fmla="*/ 1287607 w 1287607"/>
                <a:gd name="connsiteY3" fmla="*/ 280672 h 280672"/>
                <a:gd name="connsiteX4" fmla="*/ 0 w 1287607"/>
                <a:gd name="connsiteY4" fmla="*/ 280672 h 280672"/>
                <a:gd name="connsiteX5" fmla="*/ 3748 w 1287607"/>
                <a:gd name="connsiteY5" fmla="*/ 0 h 28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607" h="280672">
                  <a:moveTo>
                    <a:pt x="3748" y="0"/>
                  </a:moveTo>
                  <a:lnTo>
                    <a:pt x="1173654" y="0"/>
                  </a:lnTo>
                  <a:lnTo>
                    <a:pt x="1287607" y="113953"/>
                  </a:lnTo>
                  <a:lnTo>
                    <a:pt x="1287607" y="280672"/>
                  </a:lnTo>
                  <a:lnTo>
                    <a:pt x="0" y="280672"/>
                  </a:lnTo>
                  <a:cubicBezTo>
                    <a:pt x="1249" y="187115"/>
                    <a:pt x="2499" y="93557"/>
                    <a:pt x="3748" y="0"/>
                  </a:cubicBezTo>
                  <a:close/>
                </a:path>
              </a:pathLst>
            </a:custGeom>
            <a:solidFill>
              <a:srgbClr val="EF82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dirty="0"/>
            </a:p>
          </p:txBody>
        </p:sp>
        <p:sp>
          <p:nvSpPr>
            <p:cNvPr id="20" name="TextBox 19">
              <a:hlinkClick r:id="rId5"/>
            </p:cNvPr>
            <p:cNvSpPr txBox="1"/>
            <p:nvPr userDrawn="1"/>
          </p:nvSpPr>
          <p:spPr>
            <a:xfrm>
              <a:off x="14994" y="6497320"/>
              <a:ext cx="1259301" cy="292388"/>
            </a:xfrm>
            <a:prstGeom prst="rect">
              <a:avLst/>
            </a:prstGeom>
            <a:noFill/>
          </p:spPr>
          <p:txBody>
            <a:bodyPr wrap="square" rtlCol="0">
              <a:spAutoFit/>
            </a:bodyPr>
            <a:lstStyle/>
            <a:p>
              <a:pPr algn="ctr"/>
              <a:r>
                <a:rPr lang="en-US" sz="1300" dirty="0">
                  <a:solidFill>
                    <a:schemeClr val="bg1"/>
                  </a:solidFill>
                  <a:latin typeface="KievitPro-Bold"/>
                  <a:cs typeface="KievitPro-Bold"/>
                </a:rPr>
                <a:t>#</a:t>
              </a:r>
              <a:r>
                <a:rPr lang="en-US" sz="1300" dirty="0" err="1">
                  <a:solidFill>
                    <a:schemeClr val="bg1"/>
                  </a:solidFill>
                  <a:latin typeface="KievitPro-Bold"/>
                  <a:cs typeface="KievitPro-Bold"/>
                </a:rPr>
                <a:t>SitecoreSYM</a:t>
              </a:r>
              <a:endParaRPr lang="en-US" sz="1300" dirty="0">
                <a:solidFill>
                  <a:schemeClr val="bg1"/>
                </a:solidFill>
                <a:latin typeface="KievitPro-Bold"/>
                <a:cs typeface="KievitPro-Bold"/>
              </a:endParaRPr>
            </a:p>
          </p:txBody>
        </p:sp>
      </p:grpSp>
      <p:pic>
        <p:nvPicPr>
          <p:cNvPr id="13" name="Picture 12"/>
          <p:cNvPicPr>
            <a:picLocks noChangeAspect="1"/>
          </p:cNvPicPr>
          <p:nvPr userDrawn="1"/>
        </p:nvPicPr>
        <p:blipFill>
          <a:blip r:embed="rId6"/>
          <a:stretch>
            <a:fillRect/>
          </a:stretch>
        </p:blipFill>
        <p:spPr>
          <a:xfrm>
            <a:off x="64834" y="4122026"/>
            <a:ext cx="3558681" cy="1511858"/>
          </a:xfrm>
          <a:prstGeom prst="rect">
            <a:avLst/>
          </a:prstGeom>
        </p:spPr>
      </p:pic>
    </p:spTree>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evice-LargeLaptop">
    <p:spTree>
      <p:nvGrpSpPr>
        <p:cNvPr id="1" name=""/>
        <p:cNvGrpSpPr/>
        <p:nvPr/>
      </p:nvGrpSpPr>
      <p:grpSpPr>
        <a:xfrm>
          <a:off x="0" y="0"/>
          <a:ext cx="0" cy="0"/>
          <a:chOff x="0" y="0"/>
          <a:chExt cx="0" cy="0"/>
        </a:xfrm>
      </p:grpSpPr>
      <p:pic>
        <p:nvPicPr>
          <p:cNvPr id="3" name="Picture 2" descr="large-laptop-vect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016" y="142751"/>
            <a:ext cx="10694649" cy="6336145"/>
          </a:xfrm>
          <a:prstGeom prst="rect">
            <a:avLst/>
          </a:prstGeom>
        </p:spPr>
      </p:pic>
      <p:sp>
        <p:nvSpPr>
          <p:cNvPr id="42" name="Picture Placeholder 4"/>
          <p:cNvSpPr>
            <a:spLocks noGrp="1"/>
          </p:cNvSpPr>
          <p:nvPr userDrawn="1">
            <p:ph type="pic" sz="quarter" idx="15" hasCustomPrompt="1"/>
          </p:nvPr>
        </p:nvSpPr>
        <p:spPr>
          <a:xfrm>
            <a:off x="2029469" y="474056"/>
            <a:ext cx="8067100" cy="5116464"/>
          </a:xfrm>
          <a:solidFill>
            <a:srgbClr val="0D0D11"/>
          </a:solidFill>
          <a:ln>
            <a:noFill/>
          </a:ln>
        </p:spPr>
        <p:txBody>
          <a:bodyPr>
            <a:normAutofit/>
          </a:bodyPr>
          <a:lstStyle>
            <a:lvl1pPr algn="ctr">
              <a:defRPr sz="1400">
                <a:solidFill>
                  <a:srgbClr val="FFFFFF"/>
                </a:solidFill>
              </a:defRPr>
            </a:lvl1pPr>
          </a:lstStyle>
          <a:p>
            <a:r>
              <a:rPr lang="en-US" dirty="0"/>
              <a:t>Click to add screenshot</a:t>
            </a:r>
          </a:p>
        </p:txBody>
      </p:sp>
      <p:sp>
        <p:nvSpPr>
          <p:cNvPr id="4" name="Slide Number Placeholder 1"/>
          <p:cNvSpPr>
            <a:spLocks noGrp="1"/>
          </p:cNvSpPr>
          <p:nvPr>
            <p:ph type="sldNum" sz="quarter" idx="14"/>
          </p:nvPr>
        </p:nvSpPr>
        <p:spPr>
          <a:xfrm>
            <a:off x="10577320" y="6497321"/>
            <a:ext cx="1185264" cy="249555"/>
          </a:xfrm>
        </p:spPr>
        <p:txBody>
          <a:bodyPr/>
          <a:lstStyle/>
          <a:p>
            <a:fld id="{C22AD53A-4A31-1849-8930-A19B857CB4AE}" type="slidenum">
              <a:rPr lang="en-US" smtClean="0"/>
              <a:pPr/>
              <a:t>‹#›</a:t>
            </a:fld>
            <a:endParaRPr lang="en-US"/>
          </a:p>
        </p:txBody>
      </p:sp>
      <p:sp>
        <p:nvSpPr>
          <p:cNvPr id="2" name="Footer Placeholder 1"/>
          <p:cNvSpPr>
            <a:spLocks noGrp="1"/>
          </p:cNvSpPr>
          <p:nvPr>
            <p:ph type="ftr" sz="quarter" idx="16"/>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693238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evice-HorizontalTablet">
    <p:spTree>
      <p:nvGrpSpPr>
        <p:cNvPr id="1" name=""/>
        <p:cNvGrpSpPr/>
        <p:nvPr/>
      </p:nvGrpSpPr>
      <p:grpSpPr>
        <a:xfrm>
          <a:off x="0" y="0"/>
          <a:ext cx="0" cy="0"/>
          <a:chOff x="0" y="0"/>
          <a:chExt cx="0" cy="0"/>
        </a:xfrm>
      </p:grpSpPr>
      <p:grpSp>
        <p:nvGrpSpPr>
          <p:cNvPr id="10" name="Group 9"/>
          <p:cNvGrpSpPr/>
          <p:nvPr userDrawn="1"/>
        </p:nvGrpSpPr>
        <p:grpSpPr>
          <a:xfrm>
            <a:off x="-667069" y="-619504"/>
            <a:ext cx="12326062" cy="2194346"/>
            <a:chOff x="-667069" y="-619504"/>
            <a:chExt cx="12326062" cy="2194346"/>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pic>
        <p:nvPicPr>
          <p:cNvPr id="5" name="Picture 4" descr="ms-surface-devic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12381" y="1507839"/>
            <a:ext cx="7153666" cy="4301837"/>
          </a:xfrm>
          <a:prstGeom prst="rect">
            <a:avLst/>
          </a:prstGeom>
        </p:spPr>
      </p:pic>
      <p:sp>
        <p:nvSpPr>
          <p:cNvPr id="2" name="Slide Number Placeholder 1"/>
          <p:cNvSpPr>
            <a:spLocks noGrp="1"/>
          </p:cNvSpPr>
          <p:nvPr>
            <p:ph type="sldNum" sz="quarter" idx="14"/>
          </p:nvPr>
        </p:nvSpPr>
        <p:spPr/>
        <p:txBody>
          <a:bodyPr/>
          <a:lstStyle/>
          <a:p>
            <a:fld id="{C22AD53A-4A31-1849-8930-A19B857CB4AE}" type="slidenum">
              <a:rPr lang="en-US" smtClean="0"/>
              <a:pPr/>
              <a:t>‹#›</a:t>
            </a:fld>
            <a:endParaRPr lang="en-US"/>
          </a:p>
        </p:txBody>
      </p:sp>
      <p:sp>
        <p:nvSpPr>
          <p:cNvPr id="42" name="Picture Placeholder 4"/>
          <p:cNvSpPr>
            <a:spLocks noGrp="1"/>
          </p:cNvSpPr>
          <p:nvPr userDrawn="1">
            <p:ph type="pic" sz="quarter" idx="15" hasCustomPrompt="1"/>
          </p:nvPr>
        </p:nvSpPr>
        <p:spPr>
          <a:xfrm>
            <a:off x="5349863" y="1962731"/>
            <a:ext cx="6086726" cy="3403811"/>
          </a:xfrm>
          <a:solidFill>
            <a:srgbClr val="0D0D11"/>
          </a:solidFill>
          <a:ln>
            <a:noFill/>
          </a:ln>
        </p:spPr>
        <p:txBody>
          <a:bodyPr>
            <a:normAutofit/>
          </a:bodyPr>
          <a:lstStyle>
            <a:lvl1pPr algn="ctr">
              <a:defRPr sz="1400">
                <a:solidFill>
                  <a:srgbClr val="FFFFFF"/>
                </a:solidFill>
              </a:defRPr>
            </a:lvl1pPr>
          </a:lstStyle>
          <a:p>
            <a:r>
              <a:rPr lang="en-US" dirty="0"/>
              <a:t>Click to add screenshot</a:t>
            </a:r>
          </a:p>
        </p:txBody>
      </p:sp>
      <p:sp>
        <p:nvSpPr>
          <p:cNvPr id="37" name="Content Placeholder 12"/>
          <p:cNvSpPr>
            <a:spLocks noGrp="1"/>
          </p:cNvSpPr>
          <p:nvPr>
            <p:ph sz="quarter" idx="12" hasCustomPrompt="1"/>
          </p:nvPr>
        </p:nvSpPr>
        <p:spPr>
          <a:xfrm>
            <a:off x="447155" y="1290320"/>
            <a:ext cx="4196932" cy="4734560"/>
          </a:xfrm>
          <a:prstGeom prst="rect">
            <a:avLst/>
          </a:prstGeom>
        </p:spPr>
        <p:txBody>
          <a:bodyPr/>
          <a:lstStyle>
            <a:lvl2pPr marL="406522" indent="-228669">
              <a:spcBef>
                <a:spcPts val="0"/>
              </a:spcBef>
              <a:spcAft>
                <a:spcPts val="0"/>
              </a:spcAft>
              <a:buClr>
                <a:schemeClr val="tx1"/>
              </a:buClr>
              <a:buSzPct val="100000"/>
              <a:buFont typeface="Wingdings" charset="2"/>
              <a:buChar char="§"/>
              <a:defRPr sz="2201"/>
            </a:lvl2pPr>
            <a:lvl3pPr marL="635191" indent="-228669">
              <a:spcBef>
                <a:spcPts val="0"/>
              </a:spcBef>
              <a:spcAft>
                <a:spcPts val="0"/>
              </a:spcAft>
              <a:buClr>
                <a:schemeClr val="tx1"/>
              </a:buClr>
              <a:buSzPct val="100000"/>
              <a:buFont typeface="Arial"/>
              <a:buChar char="•"/>
              <a:defRPr sz="2001" baseline="0"/>
            </a:lvl3pPr>
            <a:lvl4pPr marL="798753" indent="-201673">
              <a:buClr>
                <a:schemeClr val="tx1"/>
              </a:buClr>
              <a:buSzPct val="80000"/>
              <a:defRPr sz="1801">
                <a:latin typeface="Corbel"/>
                <a:cs typeface="Corbel"/>
              </a:defRPr>
            </a:lvl4pPr>
            <a:lvl5pPr marL="976606" indent="-227081">
              <a:buClr>
                <a:schemeClr val="tx1"/>
              </a:buClr>
              <a:buSzPct val="80000"/>
              <a:defRPr sz="1600">
                <a:latin typeface="Corbel"/>
              </a:defRPr>
            </a:lvl5pPr>
          </a:lstStyle>
          <a:p>
            <a:pPr lvl="0"/>
            <a:r>
              <a:rPr lang="en-US" dirty="0"/>
              <a:t>Click to add support text/points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p:cNvSpPr>
            <a:spLocks noGrp="1"/>
          </p:cNvSpPr>
          <p:nvPr userDrawn="1">
            <p:ph type="body" sz="quarter" idx="16"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3" name="Footer Placeholder 2"/>
          <p:cNvSpPr>
            <a:spLocks noGrp="1"/>
          </p:cNvSpPr>
          <p:nvPr userDrawn="1">
            <p:ph type="ftr" sz="quarter" idx="17"/>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3918183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vice—Smartphone">
    <p:spTree>
      <p:nvGrpSpPr>
        <p:cNvPr id="1" name=""/>
        <p:cNvGrpSpPr/>
        <p:nvPr/>
      </p:nvGrpSpPr>
      <p:grpSpPr>
        <a:xfrm>
          <a:off x="0" y="0"/>
          <a:ext cx="0" cy="0"/>
          <a:chOff x="0" y="0"/>
          <a:chExt cx="0" cy="0"/>
        </a:xfrm>
      </p:grpSpPr>
      <p:grpSp>
        <p:nvGrpSpPr>
          <p:cNvPr id="19" name="Group 18"/>
          <p:cNvGrpSpPr/>
          <p:nvPr userDrawn="1"/>
        </p:nvGrpSpPr>
        <p:grpSpPr>
          <a:xfrm>
            <a:off x="-667069" y="-619504"/>
            <a:ext cx="12326062" cy="2194346"/>
            <a:chOff x="-667069" y="-619504"/>
            <a:chExt cx="12326062" cy="2194346"/>
          </a:xfrm>
        </p:grpSpPr>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sp>
        <p:nvSpPr>
          <p:cNvPr id="2" name="Slide Number Placeholder 1"/>
          <p:cNvSpPr>
            <a:spLocks noGrp="1"/>
          </p:cNvSpPr>
          <p:nvPr>
            <p:ph type="sldNum" sz="quarter" idx="14"/>
          </p:nvPr>
        </p:nvSpPr>
        <p:spPr/>
        <p:txBody>
          <a:bodyPr/>
          <a:lstStyle/>
          <a:p>
            <a:fld id="{C22AD53A-4A31-1849-8930-A19B857CB4AE}" type="slidenum">
              <a:rPr lang="en-US" smtClean="0"/>
              <a:pPr/>
              <a:t>‹#›</a:t>
            </a:fld>
            <a:endParaRPr lang="en-US"/>
          </a:p>
        </p:txBody>
      </p:sp>
      <p:grpSp>
        <p:nvGrpSpPr>
          <p:cNvPr id="16" name="Group 15"/>
          <p:cNvGrpSpPr/>
          <p:nvPr userDrawn="1"/>
        </p:nvGrpSpPr>
        <p:grpSpPr>
          <a:xfrm>
            <a:off x="8573145" y="1219200"/>
            <a:ext cx="2296970" cy="5063122"/>
            <a:chOff x="2117442" y="4332734"/>
            <a:chExt cx="685123" cy="1510583"/>
          </a:xfrm>
        </p:grpSpPr>
        <p:sp>
          <p:nvSpPr>
            <p:cNvPr id="18" name="Rounded Rectangle 17"/>
            <p:cNvSpPr/>
            <p:nvPr/>
          </p:nvSpPr>
          <p:spPr>
            <a:xfrm>
              <a:off x="2117442" y="4332734"/>
              <a:ext cx="685123" cy="1510583"/>
            </a:xfrm>
            <a:prstGeom prst="roundRect">
              <a:avLst>
                <a:gd name="adj" fmla="val 13709"/>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0" name="Rectangle 19"/>
            <p:cNvSpPr/>
            <p:nvPr/>
          </p:nvSpPr>
          <p:spPr>
            <a:xfrm>
              <a:off x="2141461" y="4548806"/>
              <a:ext cx="637085" cy="109187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1" name="Rounded Rectangle 20"/>
            <p:cNvSpPr/>
            <p:nvPr/>
          </p:nvSpPr>
          <p:spPr>
            <a:xfrm>
              <a:off x="2376530" y="4449020"/>
              <a:ext cx="166947" cy="29011"/>
            </a:xfrm>
            <a:prstGeom prst="roundRect">
              <a:avLst>
                <a:gd name="adj" fmla="val 50000"/>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2" name="Oval 21"/>
            <p:cNvSpPr/>
            <p:nvPr/>
          </p:nvSpPr>
          <p:spPr>
            <a:xfrm>
              <a:off x="2400337" y="5681767"/>
              <a:ext cx="119334" cy="119334"/>
            </a:xfrm>
            <a:prstGeom prst="ellipse">
              <a:avLst/>
            </a:prstGeom>
            <a:noFill/>
            <a:ln w="19050">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1">
                <a:solidFill>
                  <a:prstClr val="white"/>
                </a:solidFill>
                <a:latin typeface="Corbel"/>
              </a:endParaRPr>
            </a:p>
          </p:txBody>
        </p:sp>
        <p:sp>
          <p:nvSpPr>
            <p:cNvPr id="23" name="Rectangle 22"/>
            <p:cNvSpPr/>
            <p:nvPr/>
          </p:nvSpPr>
          <p:spPr>
            <a:xfrm>
              <a:off x="2155212" y="4565744"/>
              <a:ext cx="605745" cy="190526"/>
            </a:xfrm>
            <a:prstGeom prst="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sp>
          <p:nvSpPr>
            <p:cNvPr id="24" name="Rectangle 23"/>
            <p:cNvSpPr/>
            <p:nvPr/>
          </p:nvSpPr>
          <p:spPr>
            <a:xfrm>
              <a:off x="2155212" y="5399807"/>
              <a:ext cx="168608" cy="237363"/>
            </a:xfrm>
            <a:prstGeom prst="rect">
              <a:avLst/>
            </a:prstGeom>
            <a:solidFill>
              <a:schemeClr val="accent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sp>
          <p:nvSpPr>
            <p:cNvPr id="25" name="Rectangle 24"/>
            <p:cNvSpPr/>
            <p:nvPr/>
          </p:nvSpPr>
          <p:spPr>
            <a:xfrm>
              <a:off x="2323821" y="5399807"/>
              <a:ext cx="437136" cy="237363"/>
            </a:xfrm>
            <a:prstGeom prst="rect">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sp>
          <p:nvSpPr>
            <p:cNvPr id="26" name="Rectangle 25"/>
            <p:cNvSpPr/>
            <p:nvPr/>
          </p:nvSpPr>
          <p:spPr>
            <a:xfrm>
              <a:off x="2155212" y="4758137"/>
              <a:ext cx="605745" cy="641670"/>
            </a:xfrm>
            <a:prstGeom prst="rect">
              <a:avLst/>
            </a:prstGeom>
            <a:solidFill>
              <a:schemeClr val="accent1">
                <a:lumMod val="40000"/>
                <a:lumOff val="6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a:solidFill>
                  <a:prstClr val="white"/>
                </a:solidFill>
                <a:latin typeface="Corbel"/>
              </a:endParaRPr>
            </a:p>
          </p:txBody>
        </p:sp>
      </p:grpSp>
      <p:sp>
        <p:nvSpPr>
          <p:cNvPr id="28" name="Content Placeholder 12"/>
          <p:cNvSpPr>
            <a:spLocks noGrp="1"/>
          </p:cNvSpPr>
          <p:nvPr>
            <p:ph sz="quarter" idx="12" hasCustomPrompt="1"/>
          </p:nvPr>
        </p:nvSpPr>
        <p:spPr>
          <a:xfrm>
            <a:off x="482727" y="1361440"/>
            <a:ext cx="7352266" cy="4836160"/>
          </a:xfrm>
          <a:prstGeom prst="rect">
            <a:avLst/>
          </a:prstGeom>
        </p:spPr>
        <p:txBody>
          <a:bodyPr/>
          <a:lstStyle>
            <a:lvl2pPr marL="406522" indent="-228669">
              <a:spcBef>
                <a:spcPts val="0"/>
              </a:spcBef>
              <a:spcAft>
                <a:spcPts val="0"/>
              </a:spcAft>
              <a:buClr>
                <a:schemeClr val="tx1"/>
              </a:buClr>
              <a:buSzPct val="100000"/>
              <a:buFont typeface="Wingdings" charset="2"/>
              <a:buChar char="§"/>
              <a:defRPr sz="2201"/>
            </a:lvl2pPr>
            <a:lvl3pPr marL="635191" indent="-228669">
              <a:spcBef>
                <a:spcPts val="0"/>
              </a:spcBef>
              <a:spcAft>
                <a:spcPts val="0"/>
              </a:spcAft>
              <a:buClr>
                <a:schemeClr val="tx1"/>
              </a:buClr>
              <a:buSzPct val="100000"/>
              <a:buFont typeface="Arial"/>
              <a:buChar char="•"/>
              <a:defRPr sz="2001" baseline="0"/>
            </a:lvl3pPr>
            <a:lvl4pPr marL="798753" indent="-201673">
              <a:buClr>
                <a:schemeClr val="tx1"/>
              </a:buClr>
              <a:buSzPct val="80000"/>
              <a:defRPr sz="1801">
                <a:latin typeface="Corbel"/>
                <a:cs typeface="Corbel"/>
              </a:defRPr>
            </a:lvl4pPr>
            <a:lvl5pPr marL="976606" indent="-227081">
              <a:buClr>
                <a:schemeClr val="tx1"/>
              </a:buClr>
              <a:buSzPct val="80000"/>
              <a:defRPr sz="1600">
                <a:latin typeface="Corbel"/>
              </a:defRPr>
            </a:lvl5pPr>
          </a:lstStyle>
          <a:p>
            <a:pPr lvl="0"/>
            <a:r>
              <a:rPr lang="en-US" dirty="0"/>
              <a:t>Click to add support text/points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4"/>
          <p:cNvSpPr>
            <a:spLocks noGrp="1"/>
          </p:cNvSpPr>
          <p:nvPr userDrawn="1">
            <p:ph type="pic" sz="quarter" idx="15" hasCustomPrompt="1"/>
          </p:nvPr>
        </p:nvSpPr>
        <p:spPr>
          <a:xfrm>
            <a:off x="8689063" y="1989139"/>
            <a:ext cx="2057936" cy="3615795"/>
          </a:xfrm>
          <a:solidFill>
            <a:srgbClr val="0D0D11"/>
          </a:solidFill>
        </p:spPr>
        <p:txBody>
          <a:bodyPr>
            <a:normAutofit/>
          </a:bodyPr>
          <a:lstStyle>
            <a:lvl1pPr algn="ctr">
              <a:defRPr sz="1400">
                <a:solidFill>
                  <a:srgbClr val="FFFFFF"/>
                </a:solidFill>
              </a:defRPr>
            </a:lvl1pPr>
          </a:lstStyle>
          <a:p>
            <a:r>
              <a:rPr lang="en-US" dirty="0"/>
              <a:t>Click to add screenshot</a:t>
            </a:r>
          </a:p>
        </p:txBody>
      </p:sp>
      <p:sp>
        <p:nvSpPr>
          <p:cNvPr id="39" name="Text Placeholder 2"/>
          <p:cNvSpPr>
            <a:spLocks noGrp="1"/>
          </p:cNvSpPr>
          <p:nvPr>
            <p:ph type="body" sz="quarter" idx="16"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3" name="Footer Placeholder 2"/>
          <p:cNvSpPr>
            <a:spLocks noGrp="1"/>
          </p:cNvSpPr>
          <p:nvPr>
            <p:ph type="ftr" sz="quarter" idx="17"/>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3670002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vice-Family (Windows)">
    <p:spTree>
      <p:nvGrpSpPr>
        <p:cNvPr id="1" name=""/>
        <p:cNvGrpSpPr/>
        <p:nvPr/>
      </p:nvGrpSpPr>
      <p:grpSpPr>
        <a:xfrm>
          <a:off x="0" y="0"/>
          <a:ext cx="0" cy="0"/>
          <a:chOff x="0" y="0"/>
          <a:chExt cx="0" cy="0"/>
        </a:xfrm>
      </p:grpSpPr>
      <p:grpSp>
        <p:nvGrpSpPr>
          <p:cNvPr id="19" name="Group 18"/>
          <p:cNvGrpSpPr/>
          <p:nvPr userDrawn="1"/>
        </p:nvGrpSpPr>
        <p:grpSpPr>
          <a:xfrm>
            <a:off x="-667069" y="-619504"/>
            <a:ext cx="12326062" cy="2194346"/>
            <a:chOff x="-667069" y="-619504"/>
            <a:chExt cx="12326062" cy="2194346"/>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grpSp>
        <p:nvGrpSpPr>
          <p:cNvPr id="3" name="Group 2"/>
          <p:cNvGrpSpPr/>
          <p:nvPr userDrawn="1"/>
        </p:nvGrpSpPr>
        <p:grpSpPr>
          <a:xfrm>
            <a:off x="4673229" y="1515222"/>
            <a:ext cx="7180772" cy="4673994"/>
            <a:chOff x="5096514" y="1604121"/>
            <a:chExt cx="6500400" cy="4232239"/>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96514" y="1604121"/>
              <a:ext cx="6500400" cy="4232239"/>
            </a:xfrm>
            <a:prstGeom prst="rect">
              <a:avLst/>
            </a:prstGeom>
          </p:spPr>
        </p:pic>
        <p:pic>
          <p:nvPicPr>
            <p:cNvPr id="24" name="Picture 23"/>
            <p:cNvPicPr>
              <a:picLocks noChangeAspect="1"/>
            </p:cNvPicPr>
            <p:nvPr userDrawn="1"/>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68301" y="4578250"/>
              <a:ext cx="627701" cy="845122"/>
            </a:xfrm>
            <a:prstGeom prst="rect">
              <a:avLst/>
            </a:prstGeom>
          </p:spPr>
        </p:pic>
        <p:pic>
          <p:nvPicPr>
            <p:cNvPr id="25" name="Picture 24"/>
            <p:cNvPicPr>
              <a:picLocks noChangeAspect="1"/>
            </p:cNvPicPr>
            <p:nvPr userDrawn="1"/>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859737" y="5084773"/>
              <a:ext cx="347989" cy="468525"/>
            </a:xfrm>
            <a:prstGeom prst="rect">
              <a:avLst/>
            </a:prstGeom>
          </p:spPr>
        </p:pic>
        <p:pic>
          <p:nvPicPr>
            <p:cNvPr id="26" name="Picture 25"/>
            <p:cNvPicPr>
              <a:picLocks noChangeAspect="1"/>
            </p:cNvPicPr>
            <p:nvPr userDrawn="1"/>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096037" y="4193416"/>
              <a:ext cx="727585" cy="979603"/>
            </a:xfrm>
            <a:prstGeom prst="rect">
              <a:avLst/>
            </a:prstGeom>
          </p:spPr>
        </p:pic>
        <p:pic>
          <p:nvPicPr>
            <p:cNvPr id="27" name="Picture 26"/>
            <p:cNvPicPr>
              <a:picLocks noChangeAspect="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239209" y="2222787"/>
              <a:ext cx="1144550" cy="1540996"/>
            </a:xfrm>
            <a:prstGeom prst="rect">
              <a:avLst/>
            </a:prstGeom>
          </p:spPr>
        </p:pic>
      </p:grpSp>
      <p:sp>
        <p:nvSpPr>
          <p:cNvPr id="2" name="Slide Number Placeholder 1"/>
          <p:cNvSpPr>
            <a:spLocks noGrp="1"/>
          </p:cNvSpPr>
          <p:nvPr>
            <p:ph type="sldNum" sz="quarter" idx="10"/>
          </p:nvPr>
        </p:nvSpPr>
        <p:spPr/>
        <p:txBody>
          <a:bodyPr/>
          <a:lstStyle/>
          <a:p>
            <a:fld id="{C22AD53A-4A31-1849-8930-A19B857CB4AE}" type="slidenum">
              <a:rPr lang="en-US" smtClean="0"/>
              <a:pPr/>
              <a:t>‹#›</a:t>
            </a:fld>
            <a:endParaRPr lang="en-US"/>
          </a:p>
        </p:txBody>
      </p:sp>
      <p:sp>
        <p:nvSpPr>
          <p:cNvPr id="15" name="Content Placeholder 12"/>
          <p:cNvSpPr>
            <a:spLocks noGrp="1"/>
          </p:cNvSpPr>
          <p:nvPr>
            <p:ph sz="quarter" idx="12" hasCustomPrompt="1"/>
          </p:nvPr>
        </p:nvSpPr>
        <p:spPr>
          <a:xfrm>
            <a:off x="482727" y="1483360"/>
            <a:ext cx="4039651" cy="4739640"/>
          </a:xfrm>
          <a:prstGeom prst="rect">
            <a:avLst/>
          </a:prstGeom>
        </p:spPr>
        <p:txBody>
          <a:bodyPr/>
          <a:lstStyle>
            <a:lvl2pPr marL="406522" indent="-228669">
              <a:spcBef>
                <a:spcPts val="0"/>
              </a:spcBef>
              <a:spcAft>
                <a:spcPts val="0"/>
              </a:spcAft>
              <a:buClr>
                <a:schemeClr val="tx1"/>
              </a:buClr>
              <a:buSzPct val="100000"/>
              <a:buFont typeface="Wingdings" charset="2"/>
              <a:buChar char="§"/>
              <a:defRPr sz="2201"/>
            </a:lvl2pPr>
            <a:lvl3pPr marL="635191" indent="-228669">
              <a:spcBef>
                <a:spcPts val="0"/>
              </a:spcBef>
              <a:spcAft>
                <a:spcPts val="0"/>
              </a:spcAft>
              <a:buClr>
                <a:schemeClr val="tx1"/>
              </a:buClr>
              <a:buSzPct val="100000"/>
              <a:buFont typeface="Arial"/>
              <a:buChar char="•"/>
              <a:defRPr sz="2001" baseline="0"/>
            </a:lvl3pPr>
            <a:lvl4pPr marL="798753" indent="-201673">
              <a:buClr>
                <a:schemeClr val="tx1"/>
              </a:buClr>
              <a:buSzPct val="80000"/>
              <a:defRPr sz="1801">
                <a:latin typeface="Corbel"/>
                <a:cs typeface="Corbel"/>
              </a:defRPr>
            </a:lvl4pPr>
            <a:lvl5pPr marL="976606" indent="-227081">
              <a:buClr>
                <a:schemeClr val="tx1"/>
              </a:buClr>
              <a:buSzPct val="80000"/>
              <a:defRPr sz="1600">
                <a:latin typeface="Corbel"/>
              </a:defRPr>
            </a:lvl5pPr>
          </a:lstStyle>
          <a:p>
            <a:pPr lvl="0"/>
            <a:r>
              <a:rPr lang="en-US" dirty="0"/>
              <a:t>Click to add support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Picture Placeholder 4"/>
          <p:cNvSpPr>
            <a:spLocks noGrp="1"/>
          </p:cNvSpPr>
          <p:nvPr userDrawn="1">
            <p:ph type="pic" sz="quarter" idx="14" hasCustomPrompt="1"/>
          </p:nvPr>
        </p:nvSpPr>
        <p:spPr>
          <a:xfrm>
            <a:off x="6427875" y="4690533"/>
            <a:ext cx="796073" cy="1176866"/>
          </a:xfrm>
          <a:solidFill>
            <a:srgbClr val="0D0D11"/>
          </a:solidFill>
        </p:spPr>
        <p:txBody>
          <a:bodyPr>
            <a:normAutofit/>
          </a:bodyPr>
          <a:lstStyle>
            <a:lvl1pPr algn="ctr">
              <a:defRPr sz="900">
                <a:solidFill>
                  <a:srgbClr val="FFFFFF"/>
                </a:solidFill>
              </a:defRPr>
            </a:lvl1pPr>
          </a:lstStyle>
          <a:p>
            <a:r>
              <a:rPr lang="en-US" dirty="0"/>
              <a:t>Click to add screenshot</a:t>
            </a:r>
          </a:p>
        </p:txBody>
      </p:sp>
      <p:sp>
        <p:nvSpPr>
          <p:cNvPr id="31" name="Picture Placeholder 4"/>
          <p:cNvSpPr>
            <a:spLocks noGrp="1"/>
          </p:cNvSpPr>
          <p:nvPr userDrawn="1">
            <p:ph type="pic" sz="quarter" idx="15" hasCustomPrompt="1"/>
          </p:nvPr>
        </p:nvSpPr>
        <p:spPr>
          <a:xfrm>
            <a:off x="8755570" y="3764410"/>
            <a:ext cx="2670970" cy="1673795"/>
          </a:xfrm>
          <a:solidFill>
            <a:srgbClr val="0D0D11"/>
          </a:solidFill>
          <a:ln>
            <a:noFill/>
          </a:ln>
        </p:spPr>
        <p:txBody>
          <a:bodyPr>
            <a:normAutofit/>
          </a:bodyPr>
          <a:lstStyle>
            <a:lvl1pPr algn="ctr">
              <a:defRPr sz="1400">
                <a:solidFill>
                  <a:srgbClr val="FFFFFF"/>
                </a:solidFill>
              </a:defRPr>
            </a:lvl1pPr>
          </a:lstStyle>
          <a:p>
            <a:r>
              <a:rPr lang="en-US" dirty="0"/>
              <a:t>Click to add screenshot</a:t>
            </a:r>
          </a:p>
        </p:txBody>
      </p:sp>
      <p:sp>
        <p:nvSpPr>
          <p:cNvPr id="32" name="Picture Placeholder 4"/>
          <p:cNvSpPr>
            <a:spLocks noGrp="1"/>
          </p:cNvSpPr>
          <p:nvPr userDrawn="1">
            <p:ph type="pic" sz="quarter" idx="16" hasCustomPrompt="1"/>
          </p:nvPr>
        </p:nvSpPr>
        <p:spPr>
          <a:xfrm>
            <a:off x="6053445" y="1663373"/>
            <a:ext cx="3835658" cy="2187478"/>
          </a:xfrm>
          <a:custGeom>
            <a:avLst/>
            <a:gdLst>
              <a:gd name="connsiteX0" fmla="*/ 0 w 3833473"/>
              <a:gd name="connsiteY0" fmla="*/ 0 h 2185704"/>
              <a:gd name="connsiteX1" fmla="*/ 3833473 w 3833473"/>
              <a:gd name="connsiteY1" fmla="*/ 0 h 2185704"/>
              <a:gd name="connsiteX2" fmla="*/ 3833473 w 3833473"/>
              <a:gd name="connsiteY2" fmla="*/ 2185704 h 2185704"/>
              <a:gd name="connsiteX3" fmla="*/ 0 w 3833473"/>
              <a:gd name="connsiteY3" fmla="*/ 2185704 h 2185704"/>
              <a:gd name="connsiteX4" fmla="*/ 0 w 3833473"/>
              <a:gd name="connsiteY4" fmla="*/ 0 h 2185704"/>
              <a:gd name="connsiteX0" fmla="*/ 1186 w 3834659"/>
              <a:gd name="connsiteY0" fmla="*/ 0 h 2185704"/>
              <a:gd name="connsiteX1" fmla="*/ 3834659 w 3834659"/>
              <a:gd name="connsiteY1" fmla="*/ 0 h 2185704"/>
              <a:gd name="connsiteX2" fmla="*/ 3834659 w 3834659"/>
              <a:gd name="connsiteY2" fmla="*/ 2185704 h 2185704"/>
              <a:gd name="connsiteX3" fmla="*/ 1186 w 3834659"/>
              <a:gd name="connsiteY3" fmla="*/ 2185704 h 2185704"/>
              <a:gd name="connsiteX4" fmla="*/ 0 w 3834659"/>
              <a:gd name="connsiteY4" fmla="*/ 1774094 h 2185704"/>
              <a:gd name="connsiteX5" fmla="*/ 1186 w 3834659"/>
              <a:gd name="connsiteY5" fmla="*/ 0 h 2185704"/>
              <a:gd name="connsiteX0" fmla="*/ 1186 w 3834659"/>
              <a:gd name="connsiteY0" fmla="*/ 0 h 2185704"/>
              <a:gd name="connsiteX1" fmla="*/ 3834659 w 3834659"/>
              <a:gd name="connsiteY1" fmla="*/ 0 h 2185704"/>
              <a:gd name="connsiteX2" fmla="*/ 3834659 w 3834659"/>
              <a:gd name="connsiteY2" fmla="*/ 2185704 h 2185704"/>
              <a:gd name="connsiteX3" fmla="*/ 512564 w 3834659"/>
              <a:gd name="connsiteY3" fmla="*/ 1782690 h 2185704"/>
              <a:gd name="connsiteX4" fmla="*/ 0 w 3834659"/>
              <a:gd name="connsiteY4" fmla="*/ 1774094 h 2185704"/>
              <a:gd name="connsiteX5" fmla="*/ 1186 w 3834659"/>
              <a:gd name="connsiteY5" fmla="*/ 0 h 2185704"/>
              <a:gd name="connsiteX0" fmla="*/ 1186 w 3834659"/>
              <a:gd name="connsiteY0" fmla="*/ 0 h 2185704"/>
              <a:gd name="connsiteX1" fmla="*/ 3834659 w 3834659"/>
              <a:gd name="connsiteY1" fmla="*/ 0 h 2185704"/>
              <a:gd name="connsiteX2" fmla="*/ 3834659 w 3834659"/>
              <a:gd name="connsiteY2" fmla="*/ 2185704 h 2185704"/>
              <a:gd name="connsiteX3" fmla="*/ 512564 w 3834659"/>
              <a:gd name="connsiteY3" fmla="*/ 1782690 h 2185704"/>
              <a:gd name="connsiteX4" fmla="*/ 0 w 3834659"/>
              <a:gd name="connsiteY4" fmla="*/ 1774094 h 2185704"/>
              <a:gd name="connsiteX5" fmla="*/ 1186 w 3834659"/>
              <a:gd name="connsiteY5" fmla="*/ 0 h 2185704"/>
              <a:gd name="connsiteX0" fmla="*/ 1186 w 3834659"/>
              <a:gd name="connsiteY0" fmla="*/ 0 h 2185704"/>
              <a:gd name="connsiteX1" fmla="*/ 3834659 w 3834659"/>
              <a:gd name="connsiteY1" fmla="*/ 0 h 2185704"/>
              <a:gd name="connsiteX2" fmla="*/ 3834659 w 3834659"/>
              <a:gd name="connsiteY2" fmla="*/ 2185704 h 2185704"/>
              <a:gd name="connsiteX3" fmla="*/ 512564 w 3834659"/>
              <a:gd name="connsiteY3" fmla="*/ 1782690 h 2185704"/>
              <a:gd name="connsiteX4" fmla="*/ 0 w 3834659"/>
              <a:gd name="connsiteY4" fmla="*/ 1774094 h 2185704"/>
              <a:gd name="connsiteX5" fmla="*/ 1186 w 3834659"/>
              <a:gd name="connsiteY5" fmla="*/ 0 h 2185704"/>
              <a:gd name="connsiteX0" fmla="*/ 1186 w 3834659"/>
              <a:gd name="connsiteY0" fmla="*/ 0 h 2185704"/>
              <a:gd name="connsiteX1" fmla="*/ 3834659 w 3834659"/>
              <a:gd name="connsiteY1" fmla="*/ 0 h 2185704"/>
              <a:gd name="connsiteX2" fmla="*/ 3834659 w 3834659"/>
              <a:gd name="connsiteY2" fmla="*/ 2185704 h 2185704"/>
              <a:gd name="connsiteX3" fmla="*/ 492244 w 3834659"/>
              <a:gd name="connsiteY3" fmla="*/ 1772530 h 2185704"/>
              <a:gd name="connsiteX4" fmla="*/ 0 w 3834659"/>
              <a:gd name="connsiteY4" fmla="*/ 1774094 h 2185704"/>
              <a:gd name="connsiteX5" fmla="*/ 1186 w 3834659"/>
              <a:gd name="connsiteY5" fmla="*/ 0 h 2185704"/>
              <a:gd name="connsiteX0" fmla="*/ 1186 w 3834659"/>
              <a:gd name="connsiteY0" fmla="*/ 0 h 2185704"/>
              <a:gd name="connsiteX1" fmla="*/ 3834659 w 3834659"/>
              <a:gd name="connsiteY1" fmla="*/ 0 h 2185704"/>
              <a:gd name="connsiteX2" fmla="*/ 3834659 w 3834659"/>
              <a:gd name="connsiteY2" fmla="*/ 2185704 h 2185704"/>
              <a:gd name="connsiteX3" fmla="*/ 636683 w 3834659"/>
              <a:gd name="connsiteY3" fmla="*/ 1791027 h 2185704"/>
              <a:gd name="connsiteX4" fmla="*/ 492244 w 3834659"/>
              <a:gd name="connsiteY4" fmla="*/ 1772530 h 2185704"/>
              <a:gd name="connsiteX5" fmla="*/ 0 w 3834659"/>
              <a:gd name="connsiteY5" fmla="*/ 1774094 h 2185704"/>
              <a:gd name="connsiteX6" fmla="*/ 1186 w 3834659"/>
              <a:gd name="connsiteY6" fmla="*/ 0 h 2185704"/>
              <a:gd name="connsiteX0" fmla="*/ 1186 w 3834659"/>
              <a:gd name="connsiteY0" fmla="*/ 0 h 2185704"/>
              <a:gd name="connsiteX1" fmla="*/ 3834659 w 3834659"/>
              <a:gd name="connsiteY1" fmla="*/ 0 h 2185704"/>
              <a:gd name="connsiteX2" fmla="*/ 3834659 w 3834659"/>
              <a:gd name="connsiteY2" fmla="*/ 2185704 h 2185704"/>
              <a:gd name="connsiteX3" fmla="*/ 863585 w 3834659"/>
              <a:gd name="connsiteY3" fmla="*/ 1818120 h 2185704"/>
              <a:gd name="connsiteX4" fmla="*/ 636683 w 3834659"/>
              <a:gd name="connsiteY4" fmla="*/ 1791027 h 2185704"/>
              <a:gd name="connsiteX5" fmla="*/ 492244 w 3834659"/>
              <a:gd name="connsiteY5" fmla="*/ 1772530 h 2185704"/>
              <a:gd name="connsiteX6" fmla="*/ 0 w 3834659"/>
              <a:gd name="connsiteY6" fmla="*/ 1774094 h 2185704"/>
              <a:gd name="connsiteX7" fmla="*/ 1186 w 3834659"/>
              <a:gd name="connsiteY7" fmla="*/ 0 h 2185704"/>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36683 w 3834659"/>
              <a:gd name="connsiteY4" fmla="*/ 1791027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36683 w 3834659"/>
              <a:gd name="connsiteY4" fmla="*/ 1791027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36683 w 3834659"/>
              <a:gd name="connsiteY4" fmla="*/ 1791027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36683 w 3834659"/>
              <a:gd name="connsiteY4" fmla="*/ 1791027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704415 w 3834659"/>
              <a:gd name="connsiteY4" fmla="*/ 1841827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704415 w 3834659"/>
              <a:gd name="connsiteY4" fmla="*/ 1841827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70549 w 3834659"/>
              <a:gd name="connsiteY4" fmla="*/ 1828281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70549 w 3834659"/>
              <a:gd name="connsiteY4" fmla="*/ 1828281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70549 w 3834659"/>
              <a:gd name="connsiteY4" fmla="*/ 1828281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70549 w 3834659"/>
              <a:gd name="connsiteY4" fmla="*/ 1828281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63776 w 3834659"/>
              <a:gd name="connsiteY4" fmla="*/ 1831668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63776 w 3834659"/>
              <a:gd name="connsiteY4" fmla="*/ 1831668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63776 w 3834659"/>
              <a:gd name="connsiteY4" fmla="*/ 1831668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73936 w 3834659"/>
              <a:gd name="connsiteY4" fmla="*/ 1831668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73936 w 3834659"/>
              <a:gd name="connsiteY4" fmla="*/ 1831668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87267"/>
              <a:gd name="connsiteX1" fmla="*/ 3834659 w 3834659"/>
              <a:gd name="connsiteY1" fmla="*/ 0 h 2187267"/>
              <a:gd name="connsiteX2" fmla="*/ 3834659 w 3834659"/>
              <a:gd name="connsiteY2" fmla="*/ 2185704 h 2187267"/>
              <a:gd name="connsiteX3" fmla="*/ 680708 w 3834659"/>
              <a:gd name="connsiteY3" fmla="*/ 2187267 h 2187267"/>
              <a:gd name="connsiteX4" fmla="*/ 663776 w 3834659"/>
              <a:gd name="connsiteY4" fmla="*/ 1818122 h 2187267"/>
              <a:gd name="connsiteX5" fmla="*/ 492244 w 3834659"/>
              <a:gd name="connsiteY5" fmla="*/ 1772530 h 2187267"/>
              <a:gd name="connsiteX6" fmla="*/ 0 w 3834659"/>
              <a:gd name="connsiteY6" fmla="*/ 1774094 h 2187267"/>
              <a:gd name="connsiteX7" fmla="*/ 1186 w 3834659"/>
              <a:gd name="connsiteY7" fmla="*/ 0 h 2187267"/>
              <a:gd name="connsiteX0" fmla="*/ 1186 w 3834659"/>
              <a:gd name="connsiteY0" fmla="*/ 0 h 2190653"/>
              <a:gd name="connsiteX1" fmla="*/ 3834659 w 3834659"/>
              <a:gd name="connsiteY1" fmla="*/ 0 h 2190653"/>
              <a:gd name="connsiteX2" fmla="*/ 3834659 w 3834659"/>
              <a:gd name="connsiteY2" fmla="*/ 2185704 h 2190653"/>
              <a:gd name="connsiteX3" fmla="*/ 684094 w 3834659"/>
              <a:gd name="connsiteY3" fmla="*/ 2190653 h 2190653"/>
              <a:gd name="connsiteX4" fmla="*/ 663776 w 3834659"/>
              <a:gd name="connsiteY4" fmla="*/ 1818122 h 2190653"/>
              <a:gd name="connsiteX5" fmla="*/ 492244 w 3834659"/>
              <a:gd name="connsiteY5" fmla="*/ 1772530 h 2190653"/>
              <a:gd name="connsiteX6" fmla="*/ 0 w 3834659"/>
              <a:gd name="connsiteY6" fmla="*/ 1774094 h 2190653"/>
              <a:gd name="connsiteX7" fmla="*/ 1186 w 3834659"/>
              <a:gd name="connsiteY7" fmla="*/ 0 h 2190653"/>
              <a:gd name="connsiteX0" fmla="*/ 1186 w 3834659"/>
              <a:gd name="connsiteY0" fmla="*/ 0 h 2190653"/>
              <a:gd name="connsiteX1" fmla="*/ 3834659 w 3834659"/>
              <a:gd name="connsiteY1" fmla="*/ 0 h 2190653"/>
              <a:gd name="connsiteX2" fmla="*/ 3834659 w 3834659"/>
              <a:gd name="connsiteY2" fmla="*/ 2185704 h 2190653"/>
              <a:gd name="connsiteX3" fmla="*/ 684094 w 3834659"/>
              <a:gd name="connsiteY3" fmla="*/ 2190653 h 2190653"/>
              <a:gd name="connsiteX4" fmla="*/ 663776 w 3834659"/>
              <a:gd name="connsiteY4" fmla="*/ 1818122 h 2190653"/>
              <a:gd name="connsiteX5" fmla="*/ 492244 w 3834659"/>
              <a:gd name="connsiteY5" fmla="*/ 1772530 h 2190653"/>
              <a:gd name="connsiteX6" fmla="*/ 0 w 3834659"/>
              <a:gd name="connsiteY6" fmla="*/ 1774094 h 2190653"/>
              <a:gd name="connsiteX7" fmla="*/ 1186 w 3834659"/>
              <a:gd name="connsiteY7" fmla="*/ 0 h 2190653"/>
              <a:gd name="connsiteX0" fmla="*/ 1186 w 3834659"/>
              <a:gd name="connsiteY0" fmla="*/ 0 h 2190653"/>
              <a:gd name="connsiteX1" fmla="*/ 3834659 w 3834659"/>
              <a:gd name="connsiteY1" fmla="*/ 0 h 2190653"/>
              <a:gd name="connsiteX2" fmla="*/ 3834659 w 3834659"/>
              <a:gd name="connsiteY2" fmla="*/ 2185704 h 2190653"/>
              <a:gd name="connsiteX3" fmla="*/ 2634781 w 3834659"/>
              <a:gd name="connsiteY3" fmla="*/ 2183880 h 2190653"/>
              <a:gd name="connsiteX4" fmla="*/ 684094 w 3834659"/>
              <a:gd name="connsiteY4" fmla="*/ 2190653 h 2190653"/>
              <a:gd name="connsiteX5" fmla="*/ 663776 w 3834659"/>
              <a:gd name="connsiteY5" fmla="*/ 1818122 h 2190653"/>
              <a:gd name="connsiteX6" fmla="*/ 492244 w 3834659"/>
              <a:gd name="connsiteY6" fmla="*/ 1772530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4659 w 3834659"/>
              <a:gd name="connsiteY2" fmla="*/ 2185704 h 2190653"/>
              <a:gd name="connsiteX3" fmla="*/ 3200345 w 3834659"/>
              <a:gd name="connsiteY3" fmla="*/ 2180494 h 2190653"/>
              <a:gd name="connsiteX4" fmla="*/ 2634781 w 3834659"/>
              <a:gd name="connsiteY4" fmla="*/ 2183880 h 2190653"/>
              <a:gd name="connsiteX5" fmla="*/ 684094 w 3834659"/>
              <a:gd name="connsiteY5" fmla="*/ 2190653 h 2190653"/>
              <a:gd name="connsiteX6" fmla="*/ 663776 w 3834659"/>
              <a:gd name="connsiteY6" fmla="*/ 1818122 h 2190653"/>
              <a:gd name="connsiteX7" fmla="*/ 492244 w 3834659"/>
              <a:gd name="connsiteY7" fmla="*/ 1772530 h 2190653"/>
              <a:gd name="connsiteX8" fmla="*/ 0 w 3834659"/>
              <a:gd name="connsiteY8" fmla="*/ 1774094 h 2190653"/>
              <a:gd name="connsiteX9" fmla="*/ 1186 w 3834659"/>
              <a:gd name="connsiteY9" fmla="*/ 0 h 2190653"/>
              <a:gd name="connsiteX0" fmla="*/ 1186 w 3834659"/>
              <a:gd name="connsiteY0" fmla="*/ 0 h 2190653"/>
              <a:gd name="connsiteX1" fmla="*/ 3834659 w 3834659"/>
              <a:gd name="connsiteY1" fmla="*/ 0 h 2190653"/>
              <a:gd name="connsiteX2" fmla="*/ 3834659 w 3834659"/>
              <a:gd name="connsiteY2" fmla="*/ 2185704 h 2190653"/>
              <a:gd name="connsiteX3" fmla="*/ 3545779 w 3834659"/>
              <a:gd name="connsiteY3" fmla="*/ 2183880 h 2190653"/>
              <a:gd name="connsiteX4" fmla="*/ 3200345 w 3834659"/>
              <a:gd name="connsiteY4" fmla="*/ 2180494 h 2190653"/>
              <a:gd name="connsiteX5" fmla="*/ 263478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4659 w 3834659"/>
              <a:gd name="connsiteY2" fmla="*/ 2185704 h 2190653"/>
              <a:gd name="connsiteX3" fmla="*/ 3545779 w 3834659"/>
              <a:gd name="connsiteY3" fmla="*/ 2183880 h 2190653"/>
              <a:gd name="connsiteX4" fmla="*/ 2644942 w 3834659"/>
              <a:gd name="connsiteY4" fmla="*/ 2014547 h 2190653"/>
              <a:gd name="connsiteX5" fmla="*/ 263478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4659 w 3834659"/>
              <a:gd name="connsiteY2" fmla="*/ 2185704 h 2190653"/>
              <a:gd name="connsiteX3" fmla="*/ 2827818 w 3834659"/>
              <a:gd name="connsiteY3" fmla="*/ 1984067 h 2190653"/>
              <a:gd name="connsiteX4" fmla="*/ 2644942 w 3834659"/>
              <a:gd name="connsiteY4" fmla="*/ 2014547 h 2190653"/>
              <a:gd name="connsiteX5" fmla="*/ 263478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827818 w 3834659"/>
              <a:gd name="connsiteY3" fmla="*/ 1984067 h 2190653"/>
              <a:gd name="connsiteX4" fmla="*/ 2644942 w 3834659"/>
              <a:gd name="connsiteY4" fmla="*/ 2014547 h 2190653"/>
              <a:gd name="connsiteX5" fmla="*/ 263478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827818 w 3834659"/>
              <a:gd name="connsiteY3" fmla="*/ 1984067 h 2190653"/>
              <a:gd name="connsiteX4" fmla="*/ 2644942 w 3834659"/>
              <a:gd name="connsiteY4" fmla="*/ 2014547 h 2190653"/>
              <a:gd name="connsiteX5" fmla="*/ 263478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827818 w 3834659"/>
              <a:gd name="connsiteY3" fmla="*/ 1984067 h 2190653"/>
              <a:gd name="connsiteX4" fmla="*/ 2644942 w 3834659"/>
              <a:gd name="connsiteY4" fmla="*/ 2014547 h 2190653"/>
              <a:gd name="connsiteX5" fmla="*/ 263478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827818 w 3834659"/>
              <a:gd name="connsiteY3" fmla="*/ 1984067 h 2190653"/>
              <a:gd name="connsiteX4" fmla="*/ 2644942 w 3834659"/>
              <a:gd name="connsiteY4" fmla="*/ 2014547 h 2190653"/>
              <a:gd name="connsiteX5" fmla="*/ 263478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827818 w 3834659"/>
              <a:gd name="connsiteY3" fmla="*/ 1984067 h 2190653"/>
              <a:gd name="connsiteX4" fmla="*/ 2644942 w 3834659"/>
              <a:gd name="connsiteY4" fmla="*/ 2014547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827818 w 3834659"/>
              <a:gd name="connsiteY3" fmla="*/ 1984067 h 2190653"/>
              <a:gd name="connsiteX4" fmla="*/ 2644942 w 3834659"/>
              <a:gd name="connsiteY4" fmla="*/ 2014547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932803 w 3834659"/>
              <a:gd name="connsiteY3" fmla="*/ 1984067 h 2190653"/>
              <a:gd name="connsiteX4" fmla="*/ 2644942 w 3834659"/>
              <a:gd name="connsiteY4" fmla="*/ 2014547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932803 w 3834659"/>
              <a:gd name="connsiteY3" fmla="*/ 1984067 h 2190653"/>
              <a:gd name="connsiteX4" fmla="*/ 2644942 w 3834659"/>
              <a:gd name="connsiteY4" fmla="*/ 2014547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3119067 w 3834659"/>
              <a:gd name="connsiteY3" fmla="*/ 1984067 h 2190653"/>
              <a:gd name="connsiteX4" fmla="*/ 2644942 w 3834659"/>
              <a:gd name="connsiteY4" fmla="*/ 2014547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3119067 w 3834659"/>
              <a:gd name="connsiteY3" fmla="*/ 1984067 h 2190653"/>
              <a:gd name="connsiteX4" fmla="*/ 2695741 w 3834659"/>
              <a:gd name="connsiteY4" fmla="*/ 1997613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3119067 w 3834659"/>
              <a:gd name="connsiteY3" fmla="*/ 1984067 h 2190653"/>
              <a:gd name="connsiteX4" fmla="*/ 2695741 w 3834659"/>
              <a:gd name="connsiteY4" fmla="*/ 1997613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3119067 w 3834659"/>
              <a:gd name="connsiteY3" fmla="*/ 1984067 h 2190653"/>
              <a:gd name="connsiteX4" fmla="*/ 2658489 w 3834659"/>
              <a:gd name="connsiteY4" fmla="*/ 2007773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3119067 w 3834659"/>
              <a:gd name="connsiteY3" fmla="*/ 1984067 h 2190653"/>
              <a:gd name="connsiteX4" fmla="*/ 2658489 w 3834659"/>
              <a:gd name="connsiteY4" fmla="*/ 2007773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3119067 w 3834659"/>
              <a:gd name="connsiteY3" fmla="*/ 1984067 h 2190653"/>
              <a:gd name="connsiteX4" fmla="*/ 2658489 w 3834659"/>
              <a:gd name="connsiteY4" fmla="*/ 2007773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3119067 w 3834659"/>
              <a:gd name="connsiteY3" fmla="*/ 1984067 h 2190653"/>
              <a:gd name="connsiteX4" fmla="*/ 2658489 w 3834659"/>
              <a:gd name="connsiteY4" fmla="*/ 2007773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3413702 w 3834659"/>
              <a:gd name="connsiteY3" fmla="*/ 1984067 h 2190653"/>
              <a:gd name="connsiteX4" fmla="*/ 2658489 w 3834659"/>
              <a:gd name="connsiteY4" fmla="*/ 2007773 h 2190653"/>
              <a:gd name="connsiteX5" fmla="*/ 2624621 w 3834659"/>
              <a:gd name="connsiteY5" fmla="*/ 2183880 h 2190653"/>
              <a:gd name="connsiteX6" fmla="*/ 684094 w 3834659"/>
              <a:gd name="connsiteY6" fmla="*/ 2190653 h 2190653"/>
              <a:gd name="connsiteX7" fmla="*/ 663776 w 3834659"/>
              <a:gd name="connsiteY7" fmla="*/ 1818122 h 2190653"/>
              <a:gd name="connsiteX8" fmla="*/ 492244 w 3834659"/>
              <a:gd name="connsiteY8" fmla="*/ 1772530 h 2190653"/>
              <a:gd name="connsiteX9" fmla="*/ 0 w 3834659"/>
              <a:gd name="connsiteY9" fmla="*/ 1774094 h 2190653"/>
              <a:gd name="connsiteX10" fmla="*/ 1186 w 3834659"/>
              <a:gd name="connsiteY10"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658489 w 3834659"/>
              <a:gd name="connsiteY3" fmla="*/ 2007773 h 2190653"/>
              <a:gd name="connsiteX4" fmla="*/ 2624621 w 3834659"/>
              <a:gd name="connsiteY4" fmla="*/ 2183880 h 2190653"/>
              <a:gd name="connsiteX5" fmla="*/ 684094 w 3834659"/>
              <a:gd name="connsiteY5" fmla="*/ 2190653 h 2190653"/>
              <a:gd name="connsiteX6" fmla="*/ 663776 w 3834659"/>
              <a:gd name="connsiteY6" fmla="*/ 1818122 h 2190653"/>
              <a:gd name="connsiteX7" fmla="*/ 492244 w 3834659"/>
              <a:gd name="connsiteY7" fmla="*/ 1772530 h 2190653"/>
              <a:gd name="connsiteX8" fmla="*/ 0 w 3834659"/>
              <a:gd name="connsiteY8" fmla="*/ 1774094 h 2190653"/>
              <a:gd name="connsiteX9" fmla="*/ 1186 w 3834659"/>
              <a:gd name="connsiteY9"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63776 w 3834659"/>
              <a:gd name="connsiteY6" fmla="*/ 1818122 h 2190653"/>
              <a:gd name="connsiteX7" fmla="*/ 492244 w 3834659"/>
              <a:gd name="connsiteY7" fmla="*/ 1772530 h 2190653"/>
              <a:gd name="connsiteX8" fmla="*/ 0 w 3834659"/>
              <a:gd name="connsiteY8" fmla="*/ 1774094 h 2190653"/>
              <a:gd name="connsiteX9" fmla="*/ 1186 w 3834659"/>
              <a:gd name="connsiteY9"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63776 w 3834659"/>
              <a:gd name="connsiteY6" fmla="*/ 1818122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63776 w 3834659"/>
              <a:gd name="connsiteY6" fmla="*/ 1818122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63776 w 3834659"/>
              <a:gd name="connsiteY6" fmla="*/ 1818122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40070 w 3834659"/>
              <a:gd name="connsiteY6" fmla="*/ 1791029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40070 w 3834659"/>
              <a:gd name="connsiteY6" fmla="*/ 1791029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40070 w 3834659"/>
              <a:gd name="connsiteY6" fmla="*/ 1791029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40070 w 3834659"/>
              <a:gd name="connsiteY6" fmla="*/ 1791029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40070 w 3834659"/>
              <a:gd name="connsiteY6" fmla="*/ 1791029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40070 w 3834659"/>
              <a:gd name="connsiteY6" fmla="*/ 1791029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40070 w 3834659"/>
              <a:gd name="connsiteY6" fmla="*/ 1811349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36684 w 3834659"/>
              <a:gd name="connsiteY6" fmla="*/ 1787643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55734 w 3834659"/>
              <a:gd name="connsiteY6" fmla="*/ 1809868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55734 w 3834659"/>
              <a:gd name="connsiteY6" fmla="*/ 1809868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55734 w 3834659"/>
              <a:gd name="connsiteY6" fmla="*/ 1809868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55734 w 3834659"/>
              <a:gd name="connsiteY6" fmla="*/ 1809868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55734 w 3834659"/>
              <a:gd name="connsiteY6" fmla="*/ 1809868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55734 w 3834659"/>
              <a:gd name="connsiteY6" fmla="*/ 1809868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55734 w 3834659"/>
              <a:gd name="connsiteY6" fmla="*/ 1809868 h 2190653"/>
              <a:gd name="connsiteX7" fmla="*/ 0 w 3834659"/>
              <a:gd name="connsiteY7" fmla="*/ 1774094 h 2190653"/>
              <a:gd name="connsiteX8" fmla="*/ 1186 w 3834659"/>
              <a:gd name="connsiteY8" fmla="*/ 0 h 2190653"/>
              <a:gd name="connsiteX0" fmla="*/ 1186 w 3834659"/>
              <a:gd name="connsiteY0" fmla="*/ 0 h 2190653"/>
              <a:gd name="connsiteX1" fmla="*/ 3834659 w 3834659"/>
              <a:gd name="connsiteY1" fmla="*/ 0 h 2190653"/>
              <a:gd name="connsiteX2" fmla="*/ 3831273 w 3834659"/>
              <a:gd name="connsiteY2" fmla="*/ 1989277 h 2190653"/>
              <a:gd name="connsiteX3" fmla="*/ 2722835 w 3834659"/>
              <a:gd name="connsiteY3" fmla="*/ 1987453 h 2190653"/>
              <a:gd name="connsiteX4" fmla="*/ 2624621 w 3834659"/>
              <a:gd name="connsiteY4" fmla="*/ 2183880 h 2190653"/>
              <a:gd name="connsiteX5" fmla="*/ 684094 w 3834659"/>
              <a:gd name="connsiteY5" fmla="*/ 2190653 h 2190653"/>
              <a:gd name="connsiteX6" fmla="*/ 655734 w 3834659"/>
              <a:gd name="connsiteY6" fmla="*/ 1809868 h 2190653"/>
              <a:gd name="connsiteX7" fmla="*/ 0 w 3834659"/>
              <a:gd name="connsiteY7" fmla="*/ 1774094 h 2190653"/>
              <a:gd name="connsiteX8" fmla="*/ 1186 w 3834659"/>
              <a:gd name="connsiteY8" fmla="*/ 0 h 2190653"/>
              <a:gd name="connsiteX0" fmla="*/ 1186 w 3834659"/>
              <a:gd name="connsiteY0" fmla="*/ 0 h 2187478"/>
              <a:gd name="connsiteX1" fmla="*/ 3834659 w 3834659"/>
              <a:gd name="connsiteY1" fmla="*/ 0 h 2187478"/>
              <a:gd name="connsiteX2" fmla="*/ 3831273 w 3834659"/>
              <a:gd name="connsiteY2" fmla="*/ 1989277 h 2187478"/>
              <a:gd name="connsiteX3" fmla="*/ 2722835 w 3834659"/>
              <a:gd name="connsiteY3" fmla="*/ 1987453 h 2187478"/>
              <a:gd name="connsiteX4" fmla="*/ 2624621 w 3834659"/>
              <a:gd name="connsiteY4" fmla="*/ 2183880 h 2187478"/>
              <a:gd name="connsiteX5" fmla="*/ 671394 w 3834659"/>
              <a:gd name="connsiteY5" fmla="*/ 2187478 h 2187478"/>
              <a:gd name="connsiteX6" fmla="*/ 655734 w 3834659"/>
              <a:gd name="connsiteY6" fmla="*/ 1809868 h 2187478"/>
              <a:gd name="connsiteX7" fmla="*/ 0 w 3834659"/>
              <a:gd name="connsiteY7" fmla="*/ 1774094 h 2187478"/>
              <a:gd name="connsiteX8" fmla="*/ 1186 w 3834659"/>
              <a:gd name="connsiteY8" fmla="*/ 0 h 2187478"/>
              <a:gd name="connsiteX0" fmla="*/ 1186 w 3834659"/>
              <a:gd name="connsiteY0" fmla="*/ 0 h 2187478"/>
              <a:gd name="connsiteX1" fmla="*/ 3834659 w 3834659"/>
              <a:gd name="connsiteY1" fmla="*/ 0 h 2187478"/>
              <a:gd name="connsiteX2" fmla="*/ 3831273 w 3834659"/>
              <a:gd name="connsiteY2" fmla="*/ 1989277 h 2187478"/>
              <a:gd name="connsiteX3" fmla="*/ 2722835 w 3834659"/>
              <a:gd name="connsiteY3" fmla="*/ 1987453 h 2187478"/>
              <a:gd name="connsiteX4" fmla="*/ 2624621 w 3834659"/>
              <a:gd name="connsiteY4" fmla="*/ 2183880 h 2187478"/>
              <a:gd name="connsiteX5" fmla="*/ 671394 w 3834659"/>
              <a:gd name="connsiteY5" fmla="*/ 2187478 h 2187478"/>
              <a:gd name="connsiteX6" fmla="*/ 655734 w 3834659"/>
              <a:gd name="connsiteY6" fmla="*/ 1809868 h 2187478"/>
              <a:gd name="connsiteX7" fmla="*/ 0 w 3834659"/>
              <a:gd name="connsiteY7" fmla="*/ 1774094 h 2187478"/>
              <a:gd name="connsiteX8" fmla="*/ 1186 w 3834659"/>
              <a:gd name="connsiteY8" fmla="*/ 0 h 2187478"/>
              <a:gd name="connsiteX0" fmla="*/ 1186 w 3834659"/>
              <a:gd name="connsiteY0" fmla="*/ 0 h 2187478"/>
              <a:gd name="connsiteX1" fmla="*/ 3834659 w 3834659"/>
              <a:gd name="connsiteY1" fmla="*/ 0 h 2187478"/>
              <a:gd name="connsiteX2" fmla="*/ 3831273 w 3834659"/>
              <a:gd name="connsiteY2" fmla="*/ 1989277 h 2187478"/>
              <a:gd name="connsiteX3" fmla="*/ 2722835 w 3834659"/>
              <a:gd name="connsiteY3" fmla="*/ 1987453 h 2187478"/>
              <a:gd name="connsiteX4" fmla="*/ 2624621 w 3834659"/>
              <a:gd name="connsiteY4" fmla="*/ 2183880 h 2187478"/>
              <a:gd name="connsiteX5" fmla="*/ 671394 w 3834659"/>
              <a:gd name="connsiteY5" fmla="*/ 2187478 h 2187478"/>
              <a:gd name="connsiteX6" fmla="*/ 658909 w 3834659"/>
              <a:gd name="connsiteY6" fmla="*/ 1797168 h 2187478"/>
              <a:gd name="connsiteX7" fmla="*/ 0 w 3834659"/>
              <a:gd name="connsiteY7" fmla="*/ 1774094 h 2187478"/>
              <a:gd name="connsiteX8" fmla="*/ 1186 w 3834659"/>
              <a:gd name="connsiteY8" fmla="*/ 0 h 2187478"/>
              <a:gd name="connsiteX0" fmla="*/ 1186 w 3834659"/>
              <a:gd name="connsiteY0" fmla="*/ 0 h 2187478"/>
              <a:gd name="connsiteX1" fmla="*/ 3834659 w 3834659"/>
              <a:gd name="connsiteY1" fmla="*/ 0 h 2187478"/>
              <a:gd name="connsiteX2" fmla="*/ 3831273 w 3834659"/>
              <a:gd name="connsiteY2" fmla="*/ 1989277 h 2187478"/>
              <a:gd name="connsiteX3" fmla="*/ 2722835 w 3834659"/>
              <a:gd name="connsiteY3" fmla="*/ 1987453 h 2187478"/>
              <a:gd name="connsiteX4" fmla="*/ 2624621 w 3834659"/>
              <a:gd name="connsiteY4" fmla="*/ 2183880 h 2187478"/>
              <a:gd name="connsiteX5" fmla="*/ 671394 w 3834659"/>
              <a:gd name="connsiteY5" fmla="*/ 2187478 h 2187478"/>
              <a:gd name="connsiteX6" fmla="*/ 646209 w 3834659"/>
              <a:gd name="connsiteY6" fmla="*/ 1809868 h 2187478"/>
              <a:gd name="connsiteX7" fmla="*/ 0 w 3834659"/>
              <a:gd name="connsiteY7" fmla="*/ 1774094 h 2187478"/>
              <a:gd name="connsiteX8" fmla="*/ 1186 w 3834659"/>
              <a:gd name="connsiteY8" fmla="*/ 0 h 218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4659" h="2187478">
                <a:moveTo>
                  <a:pt x="1186" y="0"/>
                </a:moveTo>
                <a:lnTo>
                  <a:pt x="3834659" y="0"/>
                </a:lnTo>
                <a:cubicBezTo>
                  <a:pt x="3833530" y="663092"/>
                  <a:pt x="3832402" y="1326185"/>
                  <a:pt x="3831273" y="1989277"/>
                </a:cubicBezTo>
                <a:lnTo>
                  <a:pt x="2722835" y="1987453"/>
                </a:lnTo>
                <a:cubicBezTo>
                  <a:pt x="2591322" y="2020755"/>
                  <a:pt x="2626314" y="2096955"/>
                  <a:pt x="2624621" y="2183880"/>
                </a:cubicBezTo>
                <a:lnTo>
                  <a:pt x="671394" y="2187478"/>
                </a:lnTo>
                <a:cubicBezTo>
                  <a:pt x="669490" y="1928398"/>
                  <a:pt x="691433" y="1850190"/>
                  <a:pt x="646209" y="1809868"/>
                </a:cubicBezTo>
                <a:cubicBezTo>
                  <a:pt x="600985" y="1769546"/>
                  <a:pt x="424332" y="1775278"/>
                  <a:pt x="0" y="1774094"/>
                </a:cubicBezTo>
                <a:cubicBezTo>
                  <a:pt x="395" y="1182729"/>
                  <a:pt x="791" y="591365"/>
                  <a:pt x="1186" y="0"/>
                </a:cubicBezTo>
                <a:close/>
              </a:path>
            </a:pathLst>
          </a:custGeom>
          <a:solidFill>
            <a:srgbClr val="0D0D11"/>
          </a:solidFill>
          <a:ln>
            <a:noFill/>
          </a:ln>
        </p:spPr>
        <p:txBody>
          <a:bodyPr>
            <a:normAutofit/>
          </a:bodyPr>
          <a:lstStyle>
            <a:lvl1pPr algn="ctr">
              <a:defRPr sz="1400">
                <a:solidFill>
                  <a:srgbClr val="FFFFFF"/>
                </a:solidFill>
              </a:defRPr>
            </a:lvl1pPr>
          </a:lstStyle>
          <a:p>
            <a:r>
              <a:rPr lang="en-US" dirty="0"/>
              <a:t>Click to add screenshot</a:t>
            </a:r>
          </a:p>
        </p:txBody>
      </p:sp>
      <p:sp>
        <p:nvSpPr>
          <p:cNvPr id="33" name="Picture Placeholder 4"/>
          <p:cNvSpPr>
            <a:spLocks noGrp="1"/>
          </p:cNvSpPr>
          <p:nvPr userDrawn="1">
            <p:ph type="pic" sz="quarter" idx="17" hasCustomPrompt="1"/>
          </p:nvPr>
        </p:nvSpPr>
        <p:spPr>
          <a:xfrm>
            <a:off x="4998702" y="3703778"/>
            <a:ext cx="1543781" cy="2018099"/>
          </a:xfrm>
          <a:custGeom>
            <a:avLst/>
            <a:gdLst>
              <a:gd name="connsiteX0" fmla="*/ 0 w 1541504"/>
              <a:gd name="connsiteY0" fmla="*/ 0 h 2031707"/>
              <a:gd name="connsiteX1" fmla="*/ 1541504 w 1541504"/>
              <a:gd name="connsiteY1" fmla="*/ 0 h 2031707"/>
              <a:gd name="connsiteX2" fmla="*/ 1541504 w 1541504"/>
              <a:gd name="connsiteY2" fmla="*/ 2031707 h 2031707"/>
              <a:gd name="connsiteX3" fmla="*/ 0 w 1541504"/>
              <a:gd name="connsiteY3" fmla="*/ 2031707 h 2031707"/>
              <a:gd name="connsiteX4" fmla="*/ 0 w 1541504"/>
              <a:gd name="connsiteY4" fmla="*/ 0 h 2031707"/>
              <a:gd name="connsiteX0" fmla="*/ 0 w 1541504"/>
              <a:gd name="connsiteY0" fmla="*/ 0 h 2031707"/>
              <a:gd name="connsiteX1" fmla="*/ 1541504 w 1541504"/>
              <a:gd name="connsiteY1" fmla="*/ 0 h 2031707"/>
              <a:gd name="connsiteX2" fmla="*/ 1538686 w 1541504"/>
              <a:gd name="connsiteY2" fmla="*/ 428259 h 2031707"/>
              <a:gd name="connsiteX3" fmla="*/ 1541504 w 1541504"/>
              <a:gd name="connsiteY3" fmla="*/ 2031707 h 2031707"/>
              <a:gd name="connsiteX4" fmla="*/ 0 w 1541504"/>
              <a:gd name="connsiteY4" fmla="*/ 2031707 h 2031707"/>
              <a:gd name="connsiteX5" fmla="*/ 0 w 1541504"/>
              <a:gd name="connsiteY5" fmla="*/ 0 h 2031707"/>
              <a:gd name="connsiteX0" fmla="*/ 0 w 1543379"/>
              <a:gd name="connsiteY0" fmla="*/ 0 h 2031707"/>
              <a:gd name="connsiteX1" fmla="*/ 1541504 w 1543379"/>
              <a:gd name="connsiteY1" fmla="*/ 0 h 2031707"/>
              <a:gd name="connsiteX2" fmla="*/ 1543222 w 1543379"/>
              <a:gd name="connsiteY2" fmla="*/ 691331 h 2031707"/>
              <a:gd name="connsiteX3" fmla="*/ 1541504 w 1543379"/>
              <a:gd name="connsiteY3" fmla="*/ 2031707 h 2031707"/>
              <a:gd name="connsiteX4" fmla="*/ 0 w 1543379"/>
              <a:gd name="connsiteY4" fmla="*/ 2031707 h 2031707"/>
              <a:gd name="connsiteX5" fmla="*/ 0 w 1543379"/>
              <a:gd name="connsiteY5" fmla="*/ 0 h 2031707"/>
              <a:gd name="connsiteX0" fmla="*/ 0 w 1543379"/>
              <a:gd name="connsiteY0" fmla="*/ 0 h 2031707"/>
              <a:gd name="connsiteX1" fmla="*/ 1541504 w 1543379"/>
              <a:gd name="connsiteY1" fmla="*/ 0 h 2031707"/>
              <a:gd name="connsiteX2" fmla="*/ 1543222 w 1543379"/>
              <a:gd name="connsiteY2" fmla="*/ 691331 h 2031707"/>
              <a:gd name="connsiteX3" fmla="*/ 1355537 w 1543379"/>
              <a:gd name="connsiteY3" fmla="*/ 2018099 h 2031707"/>
              <a:gd name="connsiteX4" fmla="*/ 0 w 1543379"/>
              <a:gd name="connsiteY4" fmla="*/ 2031707 h 2031707"/>
              <a:gd name="connsiteX5" fmla="*/ 0 w 1543379"/>
              <a:gd name="connsiteY5" fmla="*/ 0 h 2031707"/>
              <a:gd name="connsiteX0" fmla="*/ 0 w 1544871"/>
              <a:gd name="connsiteY0" fmla="*/ 0 h 2031707"/>
              <a:gd name="connsiteX1" fmla="*/ 1541504 w 1544871"/>
              <a:gd name="connsiteY1" fmla="*/ 0 h 2031707"/>
              <a:gd name="connsiteX2" fmla="*/ 1543222 w 1544871"/>
              <a:gd name="connsiteY2" fmla="*/ 691331 h 2031707"/>
              <a:gd name="connsiteX3" fmla="*/ 1525079 w 1544871"/>
              <a:gd name="connsiteY3" fmla="*/ 927187 h 2031707"/>
              <a:gd name="connsiteX4" fmla="*/ 1355537 w 1544871"/>
              <a:gd name="connsiteY4" fmla="*/ 2018099 h 2031707"/>
              <a:gd name="connsiteX5" fmla="*/ 0 w 1544871"/>
              <a:gd name="connsiteY5" fmla="*/ 2031707 h 2031707"/>
              <a:gd name="connsiteX6" fmla="*/ 0 w 1544871"/>
              <a:gd name="connsiteY6" fmla="*/ 0 h 2031707"/>
              <a:gd name="connsiteX0" fmla="*/ 0 w 1543379"/>
              <a:gd name="connsiteY0" fmla="*/ 0 h 2031707"/>
              <a:gd name="connsiteX1" fmla="*/ 1541504 w 1543379"/>
              <a:gd name="connsiteY1" fmla="*/ 0 h 2031707"/>
              <a:gd name="connsiteX2" fmla="*/ 1543222 w 1543379"/>
              <a:gd name="connsiteY2" fmla="*/ 691331 h 2031707"/>
              <a:gd name="connsiteX3" fmla="*/ 1366326 w 1543379"/>
              <a:gd name="connsiteY3" fmla="*/ 782044 h 2031707"/>
              <a:gd name="connsiteX4" fmla="*/ 1355537 w 1543379"/>
              <a:gd name="connsiteY4" fmla="*/ 2018099 h 2031707"/>
              <a:gd name="connsiteX5" fmla="*/ 0 w 1543379"/>
              <a:gd name="connsiteY5" fmla="*/ 2031707 h 2031707"/>
              <a:gd name="connsiteX6" fmla="*/ 0 w 1543379"/>
              <a:gd name="connsiteY6" fmla="*/ 0 h 2031707"/>
              <a:gd name="connsiteX0" fmla="*/ 0 w 1543379"/>
              <a:gd name="connsiteY0" fmla="*/ 0 h 2031707"/>
              <a:gd name="connsiteX1" fmla="*/ 1541504 w 1543379"/>
              <a:gd name="connsiteY1" fmla="*/ 0 h 2031707"/>
              <a:gd name="connsiteX2" fmla="*/ 1543222 w 1543379"/>
              <a:gd name="connsiteY2" fmla="*/ 691331 h 2031707"/>
              <a:gd name="connsiteX3" fmla="*/ 1366326 w 1543379"/>
              <a:gd name="connsiteY3" fmla="*/ 782044 h 2031707"/>
              <a:gd name="connsiteX4" fmla="*/ 1355537 w 1543379"/>
              <a:gd name="connsiteY4" fmla="*/ 2018099 h 2031707"/>
              <a:gd name="connsiteX5" fmla="*/ 0 w 1543379"/>
              <a:gd name="connsiteY5" fmla="*/ 2031707 h 2031707"/>
              <a:gd name="connsiteX6" fmla="*/ 0 w 1543379"/>
              <a:gd name="connsiteY6" fmla="*/ 0 h 2031707"/>
              <a:gd name="connsiteX0" fmla="*/ 0 w 1543379"/>
              <a:gd name="connsiteY0" fmla="*/ 0 h 2031707"/>
              <a:gd name="connsiteX1" fmla="*/ 1541504 w 1543379"/>
              <a:gd name="connsiteY1" fmla="*/ 0 h 2031707"/>
              <a:gd name="connsiteX2" fmla="*/ 1543222 w 1543379"/>
              <a:gd name="connsiteY2" fmla="*/ 691331 h 2031707"/>
              <a:gd name="connsiteX3" fmla="*/ 1366326 w 1543379"/>
              <a:gd name="connsiteY3" fmla="*/ 782044 h 2031707"/>
              <a:gd name="connsiteX4" fmla="*/ 1355537 w 1543379"/>
              <a:gd name="connsiteY4" fmla="*/ 2018099 h 2031707"/>
              <a:gd name="connsiteX5" fmla="*/ 0 w 1543379"/>
              <a:gd name="connsiteY5" fmla="*/ 2031707 h 2031707"/>
              <a:gd name="connsiteX6" fmla="*/ 0 w 1543379"/>
              <a:gd name="connsiteY6" fmla="*/ 0 h 2031707"/>
              <a:gd name="connsiteX0" fmla="*/ 0 w 1543379"/>
              <a:gd name="connsiteY0" fmla="*/ 0 h 2018099"/>
              <a:gd name="connsiteX1" fmla="*/ 1541504 w 1543379"/>
              <a:gd name="connsiteY1" fmla="*/ 0 h 2018099"/>
              <a:gd name="connsiteX2" fmla="*/ 1543222 w 1543379"/>
              <a:gd name="connsiteY2" fmla="*/ 691331 h 2018099"/>
              <a:gd name="connsiteX3" fmla="*/ 1366326 w 1543379"/>
              <a:gd name="connsiteY3" fmla="*/ 782044 h 2018099"/>
              <a:gd name="connsiteX4" fmla="*/ 1355537 w 1543379"/>
              <a:gd name="connsiteY4" fmla="*/ 2018099 h 2018099"/>
              <a:gd name="connsiteX5" fmla="*/ 0 w 1543379"/>
              <a:gd name="connsiteY5" fmla="*/ 2017397 h 2018099"/>
              <a:gd name="connsiteX6" fmla="*/ 0 w 1543379"/>
              <a:gd name="connsiteY6" fmla="*/ 0 h 2018099"/>
              <a:gd name="connsiteX0" fmla="*/ 0 w 1543379"/>
              <a:gd name="connsiteY0" fmla="*/ 0 h 2018099"/>
              <a:gd name="connsiteX1" fmla="*/ 1541504 w 1543379"/>
              <a:gd name="connsiteY1" fmla="*/ 0 h 2018099"/>
              <a:gd name="connsiteX2" fmla="*/ 1543222 w 1543379"/>
              <a:gd name="connsiteY2" fmla="*/ 691331 h 2018099"/>
              <a:gd name="connsiteX3" fmla="*/ 1366326 w 1543379"/>
              <a:gd name="connsiteY3" fmla="*/ 782044 h 2018099"/>
              <a:gd name="connsiteX4" fmla="*/ 1355537 w 1543379"/>
              <a:gd name="connsiteY4" fmla="*/ 2018099 h 2018099"/>
              <a:gd name="connsiteX5" fmla="*/ 0 w 1543379"/>
              <a:gd name="connsiteY5" fmla="*/ 2017397 h 2018099"/>
              <a:gd name="connsiteX6" fmla="*/ 0 w 1543379"/>
              <a:gd name="connsiteY6" fmla="*/ 0 h 2018099"/>
              <a:gd name="connsiteX0" fmla="*/ 0 w 1543379"/>
              <a:gd name="connsiteY0" fmla="*/ 0 h 2018099"/>
              <a:gd name="connsiteX1" fmla="*/ 1541504 w 1543379"/>
              <a:gd name="connsiteY1" fmla="*/ 0 h 2018099"/>
              <a:gd name="connsiteX2" fmla="*/ 1543222 w 1543379"/>
              <a:gd name="connsiteY2" fmla="*/ 691331 h 2018099"/>
              <a:gd name="connsiteX3" fmla="*/ 1366326 w 1543379"/>
              <a:gd name="connsiteY3" fmla="*/ 782044 h 2018099"/>
              <a:gd name="connsiteX4" fmla="*/ 1355537 w 1543379"/>
              <a:gd name="connsiteY4" fmla="*/ 2018099 h 2018099"/>
              <a:gd name="connsiteX5" fmla="*/ 0 w 1543379"/>
              <a:gd name="connsiteY5" fmla="*/ 2017397 h 2018099"/>
              <a:gd name="connsiteX6" fmla="*/ 0 w 1543379"/>
              <a:gd name="connsiteY6" fmla="*/ 0 h 2018099"/>
              <a:gd name="connsiteX0" fmla="*/ 0 w 1543379"/>
              <a:gd name="connsiteY0" fmla="*/ 0 h 2018099"/>
              <a:gd name="connsiteX1" fmla="*/ 1541504 w 1543379"/>
              <a:gd name="connsiteY1" fmla="*/ 0 h 2018099"/>
              <a:gd name="connsiteX2" fmla="*/ 1543222 w 1543379"/>
              <a:gd name="connsiteY2" fmla="*/ 691331 h 2018099"/>
              <a:gd name="connsiteX3" fmla="*/ 1366326 w 1543379"/>
              <a:gd name="connsiteY3" fmla="*/ 782044 h 2018099"/>
              <a:gd name="connsiteX4" fmla="*/ 1355537 w 1543379"/>
              <a:gd name="connsiteY4" fmla="*/ 2018099 h 2018099"/>
              <a:gd name="connsiteX5" fmla="*/ 0 w 1543379"/>
              <a:gd name="connsiteY5" fmla="*/ 2017397 h 2018099"/>
              <a:gd name="connsiteX6" fmla="*/ 0 w 1543379"/>
              <a:gd name="connsiteY6" fmla="*/ 0 h 2018099"/>
              <a:gd name="connsiteX0" fmla="*/ 0 w 1543379"/>
              <a:gd name="connsiteY0" fmla="*/ 0 h 2018099"/>
              <a:gd name="connsiteX1" fmla="*/ 1541504 w 1543379"/>
              <a:gd name="connsiteY1" fmla="*/ 0 h 2018099"/>
              <a:gd name="connsiteX2" fmla="*/ 1543222 w 1543379"/>
              <a:gd name="connsiteY2" fmla="*/ 691331 h 2018099"/>
              <a:gd name="connsiteX3" fmla="*/ 1366326 w 1543379"/>
              <a:gd name="connsiteY3" fmla="*/ 782044 h 2018099"/>
              <a:gd name="connsiteX4" fmla="*/ 1355537 w 1543379"/>
              <a:gd name="connsiteY4" fmla="*/ 2018099 h 2018099"/>
              <a:gd name="connsiteX5" fmla="*/ 0 w 1543379"/>
              <a:gd name="connsiteY5" fmla="*/ 2017397 h 2018099"/>
              <a:gd name="connsiteX6" fmla="*/ 0 w 1543379"/>
              <a:gd name="connsiteY6" fmla="*/ 0 h 201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379" h="2018099">
                <a:moveTo>
                  <a:pt x="0" y="0"/>
                </a:moveTo>
                <a:lnTo>
                  <a:pt x="1541504" y="0"/>
                </a:lnTo>
                <a:cubicBezTo>
                  <a:pt x="1540565" y="142753"/>
                  <a:pt x="1544161" y="548578"/>
                  <a:pt x="1543222" y="691331"/>
                </a:cubicBezTo>
                <a:cubicBezTo>
                  <a:pt x="1547640" y="688453"/>
                  <a:pt x="1408340" y="664663"/>
                  <a:pt x="1366326" y="782044"/>
                </a:cubicBezTo>
                <a:cubicBezTo>
                  <a:pt x="1360087" y="1010327"/>
                  <a:pt x="1360248" y="1525584"/>
                  <a:pt x="1355537" y="2018099"/>
                </a:cubicBezTo>
                <a:lnTo>
                  <a:pt x="0" y="2017397"/>
                </a:lnTo>
                <a:lnTo>
                  <a:pt x="0" y="0"/>
                </a:lnTo>
                <a:close/>
              </a:path>
            </a:pathLst>
          </a:custGeom>
          <a:solidFill>
            <a:srgbClr val="0D0D11"/>
          </a:solidFill>
          <a:ln>
            <a:noFill/>
          </a:ln>
        </p:spPr>
        <p:txBody>
          <a:bodyPr>
            <a:normAutofit/>
          </a:bodyPr>
          <a:lstStyle>
            <a:lvl1pPr algn="ctr">
              <a:defRPr sz="1400">
                <a:solidFill>
                  <a:srgbClr val="FFFFFF"/>
                </a:solidFill>
              </a:defRPr>
            </a:lvl1pPr>
          </a:lstStyle>
          <a:p>
            <a:r>
              <a:rPr lang="en-US" dirty="0"/>
              <a:t>Click to add screenshot</a:t>
            </a:r>
          </a:p>
        </p:txBody>
      </p:sp>
      <p:sp>
        <p:nvSpPr>
          <p:cNvPr id="38" name="Text Placeholder 2"/>
          <p:cNvSpPr>
            <a:spLocks noGrp="1"/>
          </p:cNvSpPr>
          <p:nvPr>
            <p:ph type="body" sz="quarter" idx="18"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4" name="Footer Placeholder 3"/>
          <p:cNvSpPr>
            <a:spLocks noGrp="1"/>
          </p:cNvSpPr>
          <p:nvPr>
            <p:ph type="ftr" sz="quarter" idx="19"/>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3075056688"/>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parator-Left-Orange">
    <p:spTree>
      <p:nvGrpSpPr>
        <p:cNvPr id="1" name=""/>
        <p:cNvGrpSpPr/>
        <p:nvPr/>
      </p:nvGrpSpPr>
      <p:grpSpPr>
        <a:xfrm>
          <a:off x="0" y="0"/>
          <a:ext cx="0" cy="0"/>
          <a:chOff x="0" y="0"/>
          <a:chExt cx="0" cy="0"/>
        </a:xfrm>
      </p:grpSpPr>
      <p:grpSp>
        <p:nvGrpSpPr>
          <p:cNvPr id="9" name="Group 8"/>
          <p:cNvGrpSpPr/>
          <p:nvPr userDrawn="1"/>
        </p:nvGrpSpPr>
        <p:grpSpPr>
          <a:xfrm>
            <a:off x="-407058" y="-418322"/>
            <a:ext cx="8782587" cy="7278589"/>
            <a:chOff x="-407058" y="-418322"/>
            <a:chExt cx="8782587" cy="7278589"/>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423" y="-372172"/>
              <a:ext cx="8759952" cy="659587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058" y="-418322"/>
              <a:ext cx="8479496" cy="7278589"/>
            </a:xfrm>
            <a:prstGeom prst="rect">
              <a:avLst/>
            </a:prstGeom>
          </p:spPr>
        </p:pic>
      </p:grpSp>
      <p:sp>
        <p:nvSpPr>
          <p:cNvPr id="12" name="Picture Placeholder 11"/>
          <p:cNvSpPr>
            <a:spLocks noGrp="1"/>
          </p:cNvSpPr>
          <p:nvPr>
            <p:ph type="pic" sz="quarter" idx="15" hasCustomPrompt="1"/>
          </p:nvPr>
        </p:nvSpPr>
        <p:spPr>
          <a:xfrm>
            <a:off x="-5282" y="0"/>
            <a:ext cx="12197281" cy="6858000"/>
          </a:xfrm>
          <a:custGeom>
            <a:avLst/>
            <a:gdLst>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0 w 12192000"/>
              <a:gd name="connsiteY5" fmla="*/ 0 h 6858000"/>
              <a:gd name="connsiteX6" fmla="*/ 8469 w 12192000"/>
              <a:gd name="connsiteY6" fmla="*/ 0 h 6858000"/>
              <a:gd name="connsiteX7" fmla="*/ 8469 w 12192000"/>
              <a:gd name="connsiteY7" fmla="*/ 6327058 h 6858000"/>
              <a:gd name="connsiteX8" fmla="*/ 86387 w 12192000"/>
              <a:gd name="connsiteY8" fmla="*/ 6327058 h 6858000"/>
              <a:gd name="connsiteX9" fmla="*/ 5605593 w 12192000"/>
              <a:gd name="connsiteY9" fmla="*/ 6327058 h 6858000"/>
              <a:gd name="connsiteX10" fmla="*/ 5627789 w 12192000"/>
              <a:gd name="connsiteY10" fmla="*/ 6327058 h 6858000"/>
              <a:gd name="connsiteX11" fmla="*/ 5627789 w 12192000"/>
              <a:gd name="connsiteY11" fmla="*/ 6304861 h 6858000"/>
              <a:gd name="connsiteX12" fmla="*/ 6624691 w 12192000"/>
              <a:gd name="connsiteY12" fmla="*/ 5307959 h 6858000"/>
              <a:gd name="connsiteX13" fmla="*/ 6624691 w 12192000"/>
              <a:gd name="connsiteY13" fmla="*/ 5304461 h 6858000"/>
              <a:gd name="connsiteX14" fmla="*/ 7204770 w 12192000"/>
              <a:gd name="connsiteY14" fmla="*/ 4724382 h 6858000"/>
              <a:gd name="connsiteX15" fmla="*/ 7204770 w 12192000"/>
              <a:gd name="connsiteY15" fmla="*/ 4713142 h 6858000"/>
              <a:gd name="connsiteX16" fmla="*/ 7669322 w 12192000"/>
              <a:gd name="connsiteY16" fmla="*/ 4248590 h 6858000"/>
              <a:gd name="connsiteX17" fmla="*/ 7669322 w 12192000"/>
              <a:gd name="connsiteY17" fmla="*/ 3332585 h 6858000"/>
              <a:gd name="connsiteX18" fmla="*/ 8011212 w 12192000"/>
              <a:gd name="connsiteY18" fmla="*/ 2990695 h 6858000"/>
              <a:gd name="connsiteX19" fmla="*/ 8011212 w 12192000"/>
              <a:gd name="connsiteY19" fmla="*/ 0 h 6858000"/>
              <a:gd name="connsiteX20" fmla="*/ 12192000 w 12192000"/>
              <a:gd name="connsiteY20" fmla="*/ 0 h 6858000"/>
              <a:gd name="connsiteX21" fmla="*/ 12192000 w 12192000"/>
              <a:gd name="connsiteY21" fmla="*/ 6858000 h 6858000"/>
              <a:gd name="connsiteX22" fmla="*/ 0 w 12192000"/>
              <a:gd name="connsiteY22" fmla="*/ 685800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69322 w 12192000"/>
              <a:gd name="connsiteY17" fmla="*/ 4248590 h 6858000"/>
              <a:gd name="connsiteX18" fmla="*/ 7669322 w 12192000"/>
              <a:gd name="connsiteY18" fmla="*/ 3332585 h 6858000"/>
              <a:gd name="connsiteX19" fmla="*/ 8050845 w 12192000"/>
              <a:gd name="connsiteY19" fmla="*/ 3011332 h 6858000"/>
              <a:gd name="connsiteX20" fmla="*/ 8011212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69322 w 12192000"/>
              <a:gd name="connsiteY17" fmla="*/ 4248590 h 6858000"/>
              <a:gd name="connsiteX18" fmla="*/ 7686460 w 12192000"/>
              <a:gd name="connsiteY18" fmla="*/ 3382592 h 6858000"/>
              <a:gd name="connsiteX19" fmla="*/ 8050845 w 12192000"/>
              <a:gd name="connsiteY19" fmla="*/ 3011332 h 6858000"/>
              <a:gd name="connsiteX20" fmla="*/ 8011212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86460 w 12192000"/>
              <a:gd name="connsiteY17" fmla="*/ 4303868 h 6858000"/>
              <a:gd name="connsiteX18" fmla="*/ 7686460 w 12192000"/>
              <a:gd name="connsiteY18" fmla="*/ 3382592 h 6858000"/>
              <a:gd name="connsiteX19" fmla="*/ 8050845 w 12192000"/>
              <a:gd name="connsiteY19" fmla="*/ 3011332 h 6858000"/>
              <a:gd name="connsiteX20" fmla="*/ 8011212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198322 w 12192000"/>
              <a:gd name="connsiteY16" fmla="*/ 4406995 h 6858000"/>
              <a:gd name="connsiteX17" fmla="*/ 7686460 w 12192000"/>
              <a:gd name="connsiteY17" fmla="*/ 4303868 h 6858000"/>
              <a:gd name="connsiteX18" fmla="*/ 7686460 w 12192000"/>
              <a:gd name="connsiteY18" fmla="*/ 3382592 h 6858000"/>
              <a:gd name="connsiteX19" fmla="*/ 8050845 w 12192000"/>
              <a:gd name="connsiteY19" fmla="*/ 3011332 h 6858000"/>
              <a:gd name="connsiteX20" fmla="*/ 8011212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686460 w 12192000"/>
              <a:gd name="connsiteY16" fmla="*/ 4303868 h 6858000"/>
              <a:gd name="connsiteX17" fmla="*/ 7686460 w 12192000"/>
              <a:gd name="connsiteY17" fmla="*/ 3382592 h 6858000"/>
              <a:gd name="connsiteX18" fmla="*/ 8050845 w 12192000"/>
              <a:gd name="connsiteY18" fmla="*/ 3011332 h 6858000"/>
              <a:gd name="connsiteX19" fmla="*/ 8011212 w 12192000"/>
              <a:gd name="connsiteY19" fmla="*/ 0 h 6858000"/>
              <a:gd name="connsiteX20" fmla="*/ 12192000 w 12192000"/>
              <a:gd name="connsiteY20" fmla="*/ 0 h 6858000"/>
              <a:gd name="connsiteX21" fmla="*/ 12192000 w 12192000"/>
              <a:gd name="connsiteY21" fmla="*/ 6858000 h 6858000"/>
              <a:gd name="connsiteX22" fmla="*/ 0 w 12192000"/>
              <a:gd name="connsiteY22" fmla="*/ 6858000 h 6858000"/>
              <a:gd name="connsiteX23" fmla="*/ 0 w 12192000"/>
              <a:gd name="connsiteY23"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686460 w 12192000"/>
              <a:gd name="connsiteY15" fmla="*/ 4303868 h 6858000"/>
              <a:gd name="connsiteX16" fmla="*/ 7686460 w 12192000"/>
              <a:gd name="connsiteY16" fmla="*/ 3382592 h 6858000"/>
              <a:gd name="connsiteX17" fmla="*/ 8050845 w 12192000"/>
              <a:gd name="connsiteY17" fmla="*/ 3011332 h 6858000"/>
              <a:gd name="connsiteX18" fmla="*/ 8011212 w 12192000"/>
              <a:gd name="connsiteY18" fmla="*/ 0 h 6858000"/>
              <a:gd name="connsiteX19" fmla="*/ 12192000 w 12192000"/>
              <a:gd name="connsiteY19" fmla="*/ 0 h 6858000"/>
              <a:gd name="connsiteX20" fmla="*/ 12192000 w 12192000"/>
              <a:gd name="connsiteY20" fmla="*/ 6858000 h 6858000"/>
              <a:gd name="connsiteX21" fmla="*/ 0 w 12192000"/>
              <a:gd name="connsiteY21" fmla="*/ 6858000 h 6858000"/>
              <a:gd name="connsiteX22" fmla="*/ 0 w 12192000"/>
              <a:gd name="connsiteY22"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7686460 w 12192000"/>
              <a:gd name="connsiteY14" fmla="*/ 4303868 h 6858000"/>
              <a:gd name="connsiteX15" fmla="*/ 7686460 w 12192000"/>
              <a:gd name="connsiteY15" fmla="*/ 3382592 h 6858000"/>
              <a:gd name="connsiteX16" fmla="*/ 8050845 w 12192000"/>
              <a:gd name="connsiteY16" fmla="*/ 3011332 h 6858000"/>
              <a:gd name="connsiteX17" fmla="*/ 8011212 w 12192000"/>
              <a:gd name="connsiteY17" fmla="*/ 0 h 6858000"/>
              <a:gd name="connsiteX18" fmla="*/ 12192000 w 12192000"/>
              <a:gd name="connsiteY18" fmla="*/ 0 h 6858000"/>
              <a:gd name="connsiteX19" fmla="*/ 12192000 w 12192000"/>
              <a:gd name="connsiteY19" fmla="*/ 6858000 h 6858000"/>
              <a:gd name="connsiteX20" fmla="*/ 0 w 12192000"/>
              <a:gd name="connsiteY20" fmla="*/ 6858000 h 6858000"/>
              <a:gd name="connsiteX21" fmla="*/ 0 w 12192000"/>
              <a:gd name="connsiteY21"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7686460 w 12192000"/>
              <a:gd name="connsiteY13" fmla="*/ 4303868 h 6858000"/>
              <a:gd name="connsiteX14" fmla="*/ 7686460 w 12192000"/>
              <a:gd name="connsiteY14" fmla="*/ 3382592 h 6858000"/>
              <a:gd name="connsiteX15" fmla="*/ 8050845 w 12192000"/>
              <a:gd name="connsiteY15" fmla="*/ 3011332 h 6858000"/>
              <a:gd name="connsiteX16" fmla="*/ 8011212 w 12192000"/>
              <a:gd name="connsiteY16" fmla="*/ 0 h 6858000"/>
              <a:gd name="connsiteX17" fmla="*/ 12192000 w 12192000"/>
              <a:gd name="connsiteY17" fmla="*/ 0 h 6858000"/>
              <a:gd name="connsiteX18" fmla="*/ 12192000 w 12192000"/>
              <a:gd name="connsiteY18" fmla="*/ 6858000 h 6858000"/>
              <a:gd name="connsiteX19" fmla="*/ 0 w 12192000"/>
              <a:gd name="connsiteY19" fmla="*/ 6858000 h 6858000"/>
              <a:gd name="connsiteX20" fmla="*/ 0 w 12192000"/>
              <a:gd name="connsiteY20"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7686460 w 12192000"/>
              <a:gd name="connsiteY12" fmla="*/ 4303868 h 6858000"/>
              <a:gd name="connsiteX13" fmla="*/ 7686460 w 12192000"/>
              <a:gd name="connsiteY13" fmla="*/ 3382592 h 6858000"/>
              <a:gd name="connsiteX14" fmla="*/ 8050845 w 12192000"/>
              <a:gd name="connsiteY14" fmla="*/ 3011332 h 6858000"/>
              <a:gd name="connsiteX15" fmla="*/ 8011212 w 12192000"/>
              <a:gd name="connsiteY15" fmla="*/ 0 h 6858000"/>
              <a:gd name="connsiteX16" fmla="*/ 12192000 w 12192000"/>
              <a:gd name="connsiteY16" fmla="*/ 0 h 6858000"/>
              <a:gd name="connsiteX17" fmla="*/ 12192000 w 12192000"/>
              <a:gd name="connsiteY17" fmla="*/ 6858000 h 6858000"/>
              <a:gd name="connsiteX18" fmla="*/ 0 w 12192000"/>
              <a:gd name="connsiteY18" fmla="*/ 6858000 h 6858000"/>
              <a:gd name="connsiteX19" fmla="*/ 0 w 12192000"/>
              <a:gd name="connsiteY19"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27789 w 12192000"/>
              <a:gd name="connsiteY10" fmla="*/ 6327058 h 6858000"/>
              <a:gd name="connsiteX11" fmla="*/ 7686460 w 12192000"/>
              <a:gd name="connsiteY11" fmla="*/ 4303868 h 6858000"/>
              <a:gd name="connsiteX12" fmla="*/ 7686460 w 12192000"/>
              <a:gd name="connsiteY12" fmla="*/ 3382592 h 6858000"/>
              <a:gd name="connsiteX13" fmla="*/ 8050845 w 12192000"/>
              <a:gd name="connsiteY13" fmla="*/ 3011332 h 6858000"/>
              <a:gd name="connsiteX14" fmla="*/ 8011212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 name="connsiteX18" fmla="*/ 0 w 12192000"/>
              <a:gd name="connsiteY18"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34665 w 12192000"/>
              <a:gd name="connsiteY10" fmla="*/ 6354558 h 6858000"/>
              <a:gd name="connsiteX11" fmla="*/ 7686460 w 12192000"/>
              <a:gd name="connsiteY11" fmla="*/ 4303868 h 6858000"/>
              <a:gd name="connsiteX12" fmla="*/ 7686460 w 12192000"/>
              <a:gd name="connsiteY12" fmla="*/ 3382592 h 6858000"/>
              <a:gd name="connsiteX13" fmla="*/ 8050845 w 12192000"/>
              <a:gd name="connsiteY13" fmla="*/ 3011332 h 6858000"/>
              <a:gd name="connsiteX14" fmla="*/ 8011212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 name="connsiteX18" fmla="*/ 0 w 12192000"/>
              <a:gd name="connsiteY18"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34665 w 12192000"/>
              <a:gd name="connsiteY10" fmla="*/ 6354558 h 6858000"/>
              <a:gd name="connsiteX11" fmla="*/ 7686460 w 12192000"/>
              <a:gd name="connsiteY11" fmla="*/ 4303868 h 6858000"/>
              <a:gd name="connsiteX12" fmla="*/ 7686460 w 12192000"/>
              <a:gd name="connsiteY12" fmla="*/ 3382592 h 6858000"/>
              <a:gd name="connsiteX13" fmla="*/ 8050845 w 12192000"/>
              <a:gd name="connsiteY13" fmla="*/ 3011332 h 6858000"/>
              <a:gd name="connsiteX14" fmla="*/ 8052463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 name="connsiteX18" fmla="*/ 0 w 12192000"/>
              <a:gd name="connsiteY18"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685800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34665 w 12192000"/>
              <a:gd name="connsiteY10" fmla="*/ 6354558 h 6858000"/>
              <a:gd name="connsiteX11" fmla="*/ 7686460 w 12192000"/>
              <a:gd name="connsiteY11" fmla="*/ 4303868 h 6858000"/>
              <a:gd name="connsiteX12" fmla="*/ 7686460 w 12192000"/>
              <a:gd name="connsiteY12" fmla="*/ 3382592 h 6858000"/>
              <a:gd name="connsiteX13" fmla="*/ 8050845 w 12192000"/>
              <a:gd name="connsiteY13" fmla="*/ 3011332 h 6858000"/>
              <a:gd name="connsiteX14" fmla="*/ 8052463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6858000 h 6858000"/>
              <a:gd name="connsiteX7" fmla="*/ 8469 w 12192000"/>
              <a:gd name="connsiteY7" fmla="*/ 6327058 h 6858000"/>
              <a:gd name="connsiteX8" fmla="*/ 86387 w 12192000"/>
              <a:gd name="connsiteY8" fmla="*/ 6327058 h 6858000"/>
              <a:gd name="connsiteX9" fmla="*/ 5634665 w 12192000"/>
              <a:gd name="connsiteY9" fmla="*/ 6354558 h 6858000"/>
              <a:gd name="connsiteX10" fmla="*/ 7686460 w 12192000"/>
              <a:gd name="connsiteY10" fmla="*/ 4303868 h 6858000"/>
              <a:gd name="connsiteX11" fmla="*/ 7686460 w 12192000"/>
              <a:gd name="connsiteY11" fmla="*/ 3382592 h 6858000"/>
              <a:gd name="connsiteX12" fmla="*/ 8050845 w 12192000"/>
              <a:gd name="connsiteY12" fmla="*/ 3011332 h 6858000"/>
              <a:gd name="connsiteX13" fmla="*/ 8052463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6858000 h 6858000"/>
              <a:gd name="connsiteX7" fmla="*/ 8469 w 12192000"/>
              <a:gd name="connsiteY7" fmla="*/ 6327058 h 6858000"/>
              <a:gd name="connsiteX8" fmla="*/ 5634665 w 12192000"/>
              <a:gd name="connsiteY8" fmla="*/ 6354558 h 6858000"/>
              <a:gd name="connsiteX9" fmla="*/ 7686460 w 12192000"/>
              <a:gd name="connsiteY9" fmla="*/ 4303868 h 6858000"/>
              <a:gd name="connsiteX10" fmla="*/ 7686460 w 12192000"/>
              <a:gd name="connsiteY10" fmla="*/ 3382592 h 6858000"/>
              <a:gd name="connsiteX11" fmla="*/ 8050845 w 12192000"/>
              <a:gd name="connsiteY11" fmla="*/ 3011332 h 6858000"/>
              <a:gd name="connsiteX12" fmla="*/ 8052463 w 12192000"/>
              <a:gd name="connsiteY12" fmla="*/ 0 h 6858000"/>
              <a:gd name="connsiteX13" fmla="*/ 12192000 w 12192000"/>
              <a:gd name="connsiteY13" fmla="*/ 0 h 6858000"/>
              <a:gd name="connsiteX14" fmla="*/ 12192000 w 12192000"/>
              <a:gd name="connsiteY14" fmla="*/ 6858000 h 6858000"/>
              <a:gd name="connsiteX15" fmla="*/ 0 w 12192000"/>
              <a:gd name="connsiteY15" fmla="*/ 6858000 h 6858000"/>
              <a:gd name="connsiteX0" fmla="*/ 14224 w 12197281"/>
              <a:gd name="connsiteY0" fmla="*/ 6518585 h 6858000"/>
              <a:gd name="connsiteX1" fmla="*/ 17654 w 12197281"/>
              <a:gd name="connsiteY1" fmla="*/ 6775406 h 6858000"/>
              <a:gd name="connsiteX2" fmla="*/ 1187223 w 12197281"/>
              <a:gd name="connsiteY2" fmla="*/ 6775406 h 6858000"/>
              <a:gd name="connsiteX3" fmla="*/ 1279576 w 12197281"/>
              <a:gd name="connsiteY3" fmla="*/ 6683053 h 6858000"/>
              <a:gd name="connsiteX4" fmla="*/ 1279576 w 12197281"/>
              <a:gd name="connsiteY4" fmla="*/ 6518585 h 6858000"/>
              <a:gd name="connsiteX5" fmla="*/ 14224 w 12197281"/>
              <a:gd name="connsiteY5" fmla="*/ 6518585 h 6858000"/>
              <a:gd name="connsiteX6" fmla="*/ 5281 w 12197281"/>
              <a:gd name="connsiteY6" fmla="*/ 6858000 h 6858000"/>
              <a:gd name="connsiteX7" fmla="*/ 0 w 12197281"/>
              <a:gd name="connsiteY7" fmla="*/ 6361433 h 6858000"/>
              <a:gd name="connsiteX8" fmla="*/ 5639946 w 12197281"/>
              <a:gd name="connsiteY8" fmla="*/ 6354558 h 6858000"/>
              <a:gd name="connsiteX9" fmla="*/ 7691741 w 12197281"/>
              <a:gd name="connsiteY9" fmla="*/ 4303868 h 6858000"/>
              <a:gd name="connsiteX10" fmla="*/ 7691741 w 12197281"/>
              <a:gd name="connsiteY10" fmla="*/ 3382592 h 6858000"/>
              <a:gd name="connsiteX11" fmla="*/ 8056126 w 12197281"/>
              <a:gd name="connsiteY11" fmla="*/ 3011332 h 6858000"/>
              <a:gd name="connsiteX12" fmla="*/ 8057744 w 12197281"/>
              <a:gd name="connsiteY12" fmla="*/ 0 h 6858000"/>
              <a:gd name="connsiteX13" fmla="*/ 12197281 w 12197281"/>
              <a:gd name="connsiteY13" fmla="*/ 0 h 6858000"/>
              <a:gd name="connsiteX14" fmla="*/ 12197281 w 12197281"/>
              <a:gd name="connsiteY14" fmla="*/ 6858000 h 6858000"/>
              <a:gd name="connsiteX15" fmla="*/ 5281 w 12197281"/>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7281" h="6858000">
                <a:moveTo>
                  <a:pt x="14224" y="6518585"/>
                </a:moveTo>
                <a:cubicBezTo>
                  <a:pt x="15367" y="6604192"/>
                  <a:pt x="16511" y="6689799"/>
                  <a:pt x="17654" y="6775406"/>
                </a:cubicBezTo>
                <a:lnTo>
                  <a:pt x="1187223" y="6775406"/>
                </a:lnTo>
                <a:lnTo>
                  <a:pt x="1279576" y="6683053"/>
                </a:lnTo>
                <a:lnTo>
                  <a:pt x="1279576" y="6518585"/>
                </a:lnTo>
                <a:lnTo>
                  <a:pt x="14224" y="6518585"/>
                </a:lnTo>
                <a:close/>
                <a:moveTo>
                  <a:pt x="5281" y="6858000"/>
                </a:moveTo>
                <a:cubicBezTo>
                  <a:pt x="3521" y="6692478"/>
                  <a:pt x="1760" y="6526955"/>
                  <a:pt x="0" y="6361433"/>
                </a:cubicBezTo>
                <a:lnTo>
                  <a:pt x="5639946" y="6354558"/>
                </a:lnTo>
                <a:lnTo>
                  <a:pt x="7691741" y="4303868"/>
                </a:lnTo>
                <a:lnTo>
                  <a:pt x="7691741" y="3382592"/>
                </a:lnTo>
                <a:lnTo>
                  <a:pt x="8056126" y="3011332"/>
                </a:lnTo>
                <a:cubicBezTo>
                  <a:pt x="8056665" y="2007555"/>
                  <a:pt x="8057205" y="1003777"/>
                  <a:pt x="8057744" y="0"/>
                </a:cubicBezTo>
                <a:lnTo>
                  <a:pt x="12197281" y="0"/>
                </a:lnTo>
                <a:lnTo>
                  <a:pt x="12197281" y="6858000"/>
                </a:lnTo>
                <a:lnTo>
                  <a:pt x="5281" y="6858000"/>
                </a:lnTo>
                <a:close/>
              </a:path>
            </a:pathLst>
          </a:custGeom>
        </p:spPr>
        <p:txBody>
          <a:bodyPr wrap="square">
            <a:noAutofit/>
          </a:bodyPr>
          <a:lstStyle>
            <a:lvl1pPr algn="r">
              <a:defRPr>
                <a:solidFill>
                  <a:srgbClr val="FF0000"/>
                </a:solidFill>
              </a:defRPr>
            </a:lvl1pPr>
          </a:lstStyle>
          <a:p>
            <a:r>
              <a:rPr lang="en-US" dirty="0"/>
              <a:t>Drag image in place</a:t>
            </a:r>
          </a:p>
        </p:txBody>
      </p:sp>
      <p:sp>
        <p:nvSpPr>
          <p:cNvPr id="14" name="Title 9"/>
          <p:cNvSpPr>
            <a:spLocks noGrp="1"/>
          </p:cNvSpPr>
          <p:nvPr>
            <p:ph type="title"/>
          </p:nvPr>
        </p:nvSpPr>
        <p:spPr>
          <a:xfrm>
            <a:off x="501850" y="916650"/>
            <a:ext cx="6773423" cy="1001050"/>
          </a:xfrm>
        </p:spPr>
        <p:txBody>
          <a:bodyPr>
            <a:normAutofit/>
          </a:bodyPr>
          <a:lstStyle>
            <a:lvl1pPr>
              <a:defRPr sz="4401">
                <a:solidFill>
                  <a:srgbClr val="FFFFFF"/>
                </a:solidFill>
              </a:defRPr>
            </a:lvl1pPr>
          </a:lstStyle>
          <a:p>
            <a:r>
              <a:rPr lang="en-US" dirty="0"/>
              <a:t>Next steps/Resources</a:t>
            </a:r>
          </a:p>
        </p:txBody>
      </p:sp>
      <p:sp>
        <p:nvSpPr>
          <p:cNvPr id="16" name="Content Placeholder 7"/>
          <p:cNvSpPr>
            <a:spLocks noGrp="1"/>
          </p:cNvSpPr>
          <p:nvPr>
            <p:ph sz="quarter" idx="4294967295"/>
          </p:nvPr>
        </p:nvSpPr>
        <p:spPr>
          <a:xfrm>
            <a:off x="501234" y="2022476"/>
            <a:ext cx="10851801" cy="4352925"/>
          </a:xfrm>
        </p:spPr>
        <p:txBody>
          <a:bodyPr/>
          <a:lstStyle>
            <a:lvl1pPr marL="292188" indent="-292188">
              <a:lnSpc>
                <a:spcPct val="80000"/>
              </a:lnSpc>
              <a:buFont typeface="Arial"/>
              <a:buChar char="•"/>
              <a:defRPr/>
            </a:lvl1pPr>
          </a:lstStyle>
          <a:p>
            <a:r>
              <a:rPr lang="en-US" sz="3201" dirty="0">
                <a:solidFill>
                  <a:schemeClr val="bg1"/>
                </a:solidFill>
              </a:rPr>
              <a:t>What to do</a:t>
            </a:r>
          </a:p>
          <a:p>
            <a:pPr marL="292100" indent="-292100">
              <a:lnSpc>
                <a:spcPct val="60000"/>
              </a:lnSpc>
              <a:buFont typeface="Arial"/>
              <a:buChar char="•"/>
            </a:pPr>
            <a:r>
              <a:rPr lang="en-US" sz="2201" dirty="0">
                <a:solidFill>
                  <a:schemeClr val="bg1"/>
                </a:solidFill>
              </a:rPr>
              <a:t>Monday</a:t>
            </a:r>
          </a:p>
          <a:p>
            <a:pPr marL="292100" indent="-292100">
              <a:lnSpc>
                <a:spcPct val="60000"/>
              </a:lnSpc>
              <a:buFont typeface="Arial"/>
              <a:buChar char="•"/>
            </a:pPr>
            <a:r>
              <a:rPr lang="en-US" sz="2201" dirty="0">
                <a:solidFill>
                  <a:schemeClr val="bg1"/>
                </a:solidFill>
              </a:rPr>
              <a:t>Three months</a:t>
            </a:r>
          </a:p>
          <a:p>
            <a:pPr marL="292100" indent="-292100">
              <a:lnSpc>
                <a:spcPct val="60000"/>
              </a:lnSpc>
              <a:buFont typeface="Arial"/>
              <a:buChar char="•"/>
            </a:pPr>
            <a:r>
              <a:rPr lang="en-US" sz="2201" dirty="0">
                <a:solidFill>
                  <a:schemeClr val="bg1"/>
                </a:solidFill>
              </a:rPr>
              <a:t>One year</a:t>
            </a:r>
          </a:p>
          <a:p>
            <a:r>
              <a:rPr lang="en-US" sz="3201" dirty="0">
                <a:solidFill>
                  <a:schemeClr val="bg1"/>
                </a:solidFill>
              </a:rPr>
              <a:t>Resources available</a:t>
            </a:r>
          </a:p>
          <a:p>
            <a:pPr marL="292100" indent="-292100">
              <a:lnSpc>
                <a:spcPct val="60000"/>
              </a:lnSpc>
              <a:buFont typeface="Arial"/>
              <a:buChar char="•"/>
            </a:pPr>
            <a:r>
              <a:rPr lang="en-US" sz="2201" dirty="0">
                <a:solidFill>
                  <a:schemeClr val="bg1"/>
                </a:solidFill>
              </a:rPr>
              <a:t>Templates</a:t>
            </a:r>
          </a:p>
          <a:p>
            <a:pPr marL="292100" indent="-292100">
              <a:lnSpc>
                <a:spcPct val="60000"/>
              </a:lnSpc>
              <a:buFont typeface="Arial"/>
              <a:buChar char="•"/>
            </a:pPr>
            <a:r>
              <a:rPr lang="en-US" sz="2201" dirty="0">
                <a:solidFill>
                  <a:schemeClr val="bg1"/>
                </a:solidFill>
              </a:rPr>
              <a:t>Guides</a:t>
            </a:r>
          </a:p>
          <a:p>
            <a:pPr marL="292100" indent="-292100">
              <a:lnSpc>
                <a:spcPct val="60000"/>
              </a:lnSpc>
              <a:buFont typeface="Arial"/>
              <a:buChar char="•"/>
            </a:pPr>
            <a:r>
              <a:rPr lang="en-US" sz="2201" dirty="0">
                <a:solidFill>
                  <a:schemeClr val="bg1"/>
                </a:solidFill>
              </a:rPr>
              <a:t>Etc.</a:t>
            </a:r>
          </a:p>
          <a:p>
            <a:pPr marL="292100" indent="-292100">
              <a:lnSpc>
                <a:spcPct val="80000"/>
              </a:lnSpc>
              <a:buFont typeface="Arial"/>
              <a:buChar char="•"/>
            </a:pPr>
            <a:endParaRPr lang="en-US" dirty="0">
              <a:solidFill>
                <a:schemeClr val="bg1"/>
              </a:solidFill>
            </a:endParaRPr>
          </a:p>
        </p:txBody>
      </p:sp>
      <p:sp>
        <p:nvSpPr>
          <p:cNvPr id="2" name="Footer Placeholder 1"/>
          <p:cNvSpPr>
            <a:spLocks noGrp="1"/>
          </p:cNvSpPr>
          <p:nvPr>
            <p:ph type="ftr" sz="quarter" idx="12"/>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
        <p:nvSpPr>
          <p:cNvPr id="3" name="Slide Number Placeholder 2"/>
          <p:cNvSpPr>
            <a:spLocks noGrp="1"/>
          </p:cNvSpPr>
          <p:nvPr>
            <p:ph type="sldNum" sz="quarter" idx="13"/>
          </p:nvPr>
        </p:nvSpPr>
        <p:spPr/>
        <p:txBody>
          <a:bodyPr/>
          <a:lstStyle/>
          <a:p>
            <a:fld id="{C22AD53A-4A31-1849-8930-A19B857CB4AE}" type="slidenum">
              <a:rPr lang="en-US" smtClean="0"/>
              <a:pPr/>
              <a:t>‹#›</a:t>
            </a:fld>
            <a:endParaRPr lang="en-US"/>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318" y="242114"/>
            <a:ext cx="1501673" cy="479464"/>
          </a:xfrm>
          <a:prstGeom prst="rect">
            <a:avLst/>
          </a:prstGeom>
        </p:spPr>
      </p:pic>
    </p:spTree>
    <p:extLst>
      <p:ext uri="{BB962C8B-B14F-4D97-AF65-F5344CB8AC3E}">
        <p14:creationId xmlns:p14="http://schemas.microsoft.com/office/powerpoint/2010/main" val="216039557"/>
      </p:ext>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Boilerplate-Orange">
    <p:spTree>
      <p:nvGrpSpPr>
        <p:cNvPr id="1" name=""/>
        <p:cNvGrpSpPr/>
        <p:nvPr/>
      </p:nvGrpSpPr>
      <p:grpSpPr>
        <a:xfrm>
          <a:off x="0" y="0"/>
          <a:ext cx="0" cy="0"/>
          <a:chOff x="0" y="0"/>
          <a:chExt cx="0" cy="0"/>
        </a:xfrm>
      </p:grpSpPr>
      <p:grpSp>
        <p:nvGrpSpPr>
          <p:cNvPr id="12" name="Group 11"/>
          <p:cNvGrpSpPr/>
          <p:nvPr userDrawn="1"/>
        </p:nvGrpSpPr>
        <p:grpSpPr>
          <a:xfrm>
            <a:off x="-760414" y="-1099946"/>
            <a:ext cx="7956042" cy="6443472"/>
            <a:chOff x="-731838" y="-1114234"/>
            <a:chExt cx="7956042" cy="6443472"/>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38" y="-1006728"/>
              <a:ext cx="7844278" cy="630739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388" y="-1114234"/>
              <a:ext cx="7784592" cy="6443472"/>
            </a:xfrm>
            <a:prstGeom prst="rect">
              <a:avLst/>
            </a:prstGeom>
          </p:spPr>
        </p:pic>
      </p:grpSp>
      <p:pic>
        <p:nvPicPr>
          <p:cNvPr id="19" name="Picture 18"/>
          <p:cNvPicPr>
            <a:picLocks noChangeAspect="1"/>
          </p:cNvPicPr>
          <p:nvPr userDrawn="1"/>
        </p:nvPicPr>
        <p:blipFill>
          <a:blip r:embed="rId4"/>
          <a:stretch>
            <a:fillRect/>
          </a:stretch>
        </p:blipFill>
        <p:spPr>
          <a:xfrm>
            <a:off x="75464" y="-1330"/>
            <a:ext cx="3911744" cy="1661852"/>
          </a:xfrm>
          <a:prstGeom prst="rect">
            <a:avLst/>
          </a:prstGeom>
        </p:spPr>
      </p:pic>
      <p:sp>
        <p:nvSpPr>
          <p:cNvPr id="20" name="Picture Placeholder 19"/>
          <p:cNvSpPr>
            <a:spLocks noGrp="1"/>
          </p:cNvSpPr>
          <p:nvPr>
            <p:ph type="pic" sz="quarter" idx="17" hasCustomPrompt="1"/>
          </p:nvPr>
        </p:nvSpPr>
        <p:spPr>
          <a:xfrm>
            <a:off x="-1257" y="-11113"/>
            <a:ext cx="12193257" cy="6869113"/>
          </a:xfrm>
          <a:custGeom>
            <a:avLst/>
            <a:gdLst>
              <a:gd name="connsiteX0" fmla="*/ 6611696 w 12182475"/>
              <a:gd name="connsiteY0" fmla="*/ 0 h 6869113"/>
              <a:gd name="connsiteX1" fmla="*/ 12182475 w 12182475"/>
              <a:gd name="connsiteY1" fmla="*/ 0 h 6869113"/>
              <a:gd name="connsiteX2" fmla="*/ 12182475 w 12182475"/>
              <a:gd name="connsiteY2" fmla="*/ 6869113 h 6869113"/>
              <a:gd name="connsiteX3" fmla="*/ 0 w 12182475"/>
              <a:gd name="connsiteY3" fmla="*/ 6869113 h 6869113"/>
              <a:gd name="connsiteX4" fmla="*/ 0 w 12182475"/>
              <a:gd name="connsiteY4" fmla="*/ 6573305 h 6869113"/>
              <a:gd name="connsiteX5" fmla="*/ 2848 w 12182475"/>
              <a:gd name="connsiteY5" fmla="*/ 6786519 h 6869113"/>
              <a:gd name="connsiteX6" fmla="*/ 1172417 w 12182475"/>
              <a:gd name="connsiteY6" fmla="*/ 6786519 h 6869113"/>
              <a:gd name="connsiteX7" fmla="*/ 1264770 w 12182475"/>
              <a:gd name="connsiteY7" fmla="*/ 6694166 h 6869113"/>
              <a:gd name="connsiteX8" fmla="*/ 1264770 w 12182475"/>
              <a:gd name="connsiteY8" fmla="*/ 6529698 h 6869113"/>
              <a:gd name="connsiteX9" fmla="*/ 0 w 12182475"/>
              <a:gd name="connsiteY9" fmla="*/ 6529698 h 6869113"/>
              <a:gd name="connsiteX10" fmla="*/ 0 w 12182475"/>
              <a:gd name="connsiteY10" fmla="*/ 4352422 h 6869113"/>
              <a:gd name="connsiteX11" fmla="*/ 4403677 w 12182475"/>
              <a:gd name="connsiteY11" fmla="*/ 4352422 h 6869113"/>
              <a:gd name="connsiteX12" fmla="*/ 6298680 w 12182475"/>
              <a:gd name="connsiteY12" fmla="*/ 2457419 h 6869113"/>
              <a:gd name="connsiteX13" fmla="*/ 6298680 w 12182475"/>
              <a:gd name="connsiteY13" fmla="*/ 1669398 h 6869113"/>
              <a:gd name="connsiteX14" fmla="*/ 6611696 w 12182475"/>
              <a:gd name="connsiteY14" fmla="*/ 1356383 h 6869113"/>
              <a:gd name="connsiteX0" fmla="*/ 6611696 w 12182475"/>
              <a:gd name="connsiteY0" fmla="*/ 0 h 6869113"/>
              <a:gd name="connsiteX1" fmla="*/ 12182475 w 12182475"/>
              <a:gd name="connsiteY1" fmla="*/ 0 h 6869113"/>
              <a:gd name="connsiteX2" fmla="*/ 12182475 w 12182475"/>
              <a:gd name="connsiteY2" fmla="*/ 6869113 h 6869113"/>
              <a:gd name="connsiteX3" fmla="*/ 0 w 12182475"/>
              <a:gd name="connsiteY3" fmla="*/ 6869113 h 6869113"/>
              <a:gd name="connsiteX4" fmla="*/ 0 w 12182475"/>
              <a:gd name="connsiteY4" fmla="*/ 6573305 h 6869113"/>
              <a:gd name="connsiteX5" fmla="*/ 2848 w 12182475"/>
              <a:gd name="connsiteY5" fmla="*/ 6786519 h 6869113"/>
              <a:gd name="connsiteX6" fmla="*/ 1172417 w 12182475"/>
              <a:gd name="connsiteY6" fmla="*/ 6786519 h 6869113"/>
              <a:gd name="connsiteX7" fmla="*/ 1264770 w 12182475"/>
              <a:gd name="connsiteY7" fmla="*/ 6694166 h 6869113"/>
              <a:gd name="connsiteX8" fmla="*/ 1264770 w 12182475"/>
              <a:gd name="connsiteY8" fmla="*/ 6529698 h 6869113"/>
              <a:gd name="connsiteX9" fmla="*/ 0 w 12182475"/>
              <a:gd name="connsiteY9" fmla="*/ 6529698 h 6869113"/>
              <a:gd name="connsiteX10" fmla="*/ 0 w 12182475"/>
              <a:gd name="connsiteY10" fmla="*/ 4352422 h 6869113"/>
              <a:gd name="connsiteX11" fmla="*/ 4403677 w 12182475"/>
              <a:gd name="connsiteY11" fmla="*/ 4352422 h 6869113"/>
              <a:gd name="connsiteX12" fmla="*/ 6339931 w 12182475"/>
              <a:gd name="connsiteY12" fmla="*/ 2443669 h 6869113"/>
              <a:gd name="connsiteX13" fmla="*/ 6298680 w 12182475"/>
              <a:gd name="connsiteY13" fmla="*/ 1669398 h 6869113"/>
              <a:gd name="connsiteX14" fmla="*/ 6611696 w 12182475"/>
              <a:gd name="connsiteY14" fmla="*/ 1356383 h 6869113"/>
              <a:gd name="connsiteX15" fmla="*/ 6611696 w 12182475"/>
              <a:gd name="connsiteY15" fmla="*/ 0 h 6869113"/>
              <a:gd name="connsiteX0" fmla="*/ 6611696 w 12182475"/>
              <a:gd name="connsiteY0" fmla="*/ 0 h 6869113"/>
              <a:gd name="connsiteX1" fmla="*/ 12182475 w 12182475"/>
              <a:gd name="connsiteY1" fmla="*/ 0 h 6869113"/>
              <a:gd name="connsiteX2" fmla="*/ 12182475 w 12182475"/>
              <a:gd name="connsiteY2" fmla="*/ 6869113 h 6869113"/>
              <a:gd name="connsiteX3" fmla="*/ 0 w 12182475"/>
              <a:gd name="connsiteY3" fmla="*/ 6869113 h 6869113"/>
              <a:gd name="connsiteX4" fmla="*/ 0 w 12182475"/>
              <a:gd name="connsiteY4" fmla="*/ 6573305 h 6869113"/>
              <a:gd name="connsiteX5" fmla="*/ 2848 w 12182475"/>
              <a:gd name="connsiteY5" fmla="*/ 6786519 h 6869113"/>
              <a:gd name="connsiteX6" fmla="*/ 1172417 w 12182475"/>
              <a:gd name="connsiteY6" fmla="*/ 6786519 h 6869113"/>
              <a:gd name="connsiteX7" fmla="*/ 1264770 w 12182475"/>
              <a:gd name="connsiteY7" fmla="*/ 6694166 h 6869113"/>
              <a:gd name="connsiteX8" fmla="*/ 1264770 w 12182475"/>
              <a:gd name="connsiteY8" fmla="*/ 6529698 h 6869113"/>
              <a:gd name="connsiteX9" fmla="*/ 0 w 12182475"/>
              <a:gd name="connsiteY9" fmla="*/ 6529698 h 6869113"/>
              <a:gd name="connsiteX10" fmla="*/ 0 w 12182475"/>
              <a:gd name="connsiteY10" fmla="*/ 4352422 h 6869113"/>
              <a:gd name="connsiteX11" fmla="*/ 4403677 w 12182475"/>
              <a:gd name="connsiteY11" fmla="*/ 4352422 h 6869113"/>
              <a:gd name="connsiteX12" fmla="*/ 6339931 w 12182475"/>
              <a:gd name="connsiteY12" fmla="*/ 2443669 h 6869113"/>
              <a:gd name="connsiteX13" fmla="*/ 6326181 w 12182475"/>
              <a:gd name="connsiteY13" fmla="*/ 1690023 h 6869113"/>
              <a:gd name="connsiteX14" fmla="*/ 6611696 w 12182475"/>
              <a:gd name="connsiteY14" fmla="*/ 1356383 h 6869113"/>
              <a:gd name="connsiteX15" fmla="*/ 6611696 w 12182475"/>
              <a:gd name="connsiteY15" fmla="*/ 0 h 6869113"/>
              <a:gd name="connsiteX0" fmla="*/ 6611696 w 12182475"/>
              <a:gd name="connsiteY0" fmla="*/ 0 h 6869113"/>
              <a:gd name="connsiteX1" fmla="*/ 12182475 w 12182475"/>
              <a:gd name="connsiteY1" fmla="*/ 0 h 6869113"/>
              <a:gd name="connsiteX2" fmla="*/ 12182475 w 12182475"/>
              <a:gd name="connsiteY2" fmla="*/ 6869113 h 6869113"/>
              <a:gd name="connsiteX3" fmla="*/ 0 w 12182475"/>
              <a:gd name="connsiteY3" fmla="*/ 6869113 h 6869113"/>
              <a:gd name="connsiteX4" fmla="*/ 0 w 12182475"/>
              <a:gd name="connsiteY4" fmla="*/ 6573305 h 6869113"/>
              <a:gd name="connsiteX5" fmla="*/ 2848 w 12182475"/>
              <a:gd name="connsiteY5" fmla="*/ 6786519 h 6869113"/>
              <a:gd name="connsiteX6" fmla="*/ 1172417 w 12182475"/>
              <a:gd name="connsiteY6" fmla="*/ 6786519 h 6869113"/>
              <a:gd name="connsiteX7" fmla="*/ 1264770 w 12182475"/>
              <a:gd name="connsiteY7" fmla="*/ 6694166 h 6869113"/>
              <a:gd name="connsiteX8" fmla="*/ 1264770 w 12182475"/>
              <a:gd name="connsiteY8" fmla="*/ 6529698 h 6869113"/>
              <a:gd name="connsiteX9" fmla="*/ 0 w 12182475"/>
              <a:gd name="connsiteY9" fmla="*/ 6529698 h 6869113"/>
              <a:gd name="connsiteX10" fmla="*/ 0 w 12182475"/>
              <a:gd name="connsiteY10" fmla="*/ 4352422 h 6869113"/>
              <a:gd name="connsiteX11" fmla="*/ 4403677 w 12182475"/>
              <a:gd name="connsiteY11" fmla="*/ 4352422 h 6869113"/>
              <a:gd name="connsiteX12" fmla="*/ 6339931 w 12182475"/>
              <a:gd name="connsiteY12" fmla="*/ 2443669 h 6869113"/>
              <a:gd name="connsiteX13" fmla="*/ 6326181 w 12182475"/>
              <a:gd name="connsiteY13" fmla="*/ 1690023 h 6869113"/>
              <a:gd name="connsiteX14" fmla="*/ 6646072 w 12182475"/>
              <a:gd name="connsiteY14" fmla="*/ 1370133 h 6869113"/>
              <a:gd name="connsiteX15" fmla="*/ 6611696 w 12182475"/>
              <a:gd name="connsiteY15" fmla="*/ 0 h 6869113"/>
              <a:gd name="connsiteX0" fmla="*/ 6639197 w 12182475"/>
              <a:gd name="connsiteY0" fmla="*/ 0 h 6869113"/>
              <a:gd name="connsiteX1" fmla="*/ 12182475 w 12182475"/>
              <a:gd name="connsiteY1" fmla="*/ 0 h 6869113"/>
              <a:gd name="connsiteX2" fmla="*/ 12182475 w 12182475"/>
              <a:gd name="connsiteY2" fmla="*/ 6869113 h 6869113"/>
              <a:gd name="connsiteX3" fmla="*/ 0 w 12182475"/>
              <a:gd name="connsiteY3" fmla="*/ 6869113 h 6869113"/>
              <a:gd name="connsiteX4" fmla="*/ 0 w 12182475"/>
              <a:gd name="connsiteY4" fmla="*/ 6573305 h 6869113"/>
              <a:gd name="connsiteX5" fmla="*/ 2848 w 12182475"/>
              <a:gd name="connsiteY5" fmla="*/ 6786519 h 6869113"/>
              <a:gd name="connsiteX6" fmla="*/ 1172417 w 12182475"/>
              <a:gd name="connsiteY6" fmla="*/ 6786519 h 6869113"/>
              <a:gd name="connsiteX7" fmla="*/ 1264770 w 12182475"/>
              <a:gd name="connsiteY7" fmla="*/ 6694166 h 6869113"/>
              <a:gd name="connsiteX8" fmla="*/ 1264770 w 12182475"/>
              <a:gd name="connsiteY8" fmla="*/ 6529698 h 6869113"/>
              <a:gd name="connsiteX9" fmla="*/ 0 w 12182475"/>
              <a:gd name="connsiteY9" fmla="*/ 6529698 h 6869113"/>
              <a:gd name="connsiteX10" fmla="*/ 0 w 12182475"/>
              <a:gd name="connsiteY10" fmla="*/ 4352422 h 6869113"/>
              <a:gd name="connsiteX11" fmla="*/ 4403677 w 12182475"/>
              <a:gd name="connsiteY11" fmla="*/ 4352422 h 6869113"/>
              <a:gd name="connsiteX12" fmla="*/ 6339931 w 12182475"/>
              <a:gd name="connsiteY12" fmla="*/ 2443669 h 6869113"/>
              <a:gd name="connsiteX13" fmla="*/ 6326181 w 12182475"/>
              <a:gd name="connsiteY13" fmla="*/ 1690023 h 6869113"/>
              <a:gd name="connsiteX14" fmla="*/ 6646072 w 12182475"/>
              <a:gd name="connsiteY14" fmla="*/ 1370133 h 6869113"/>
              <a:gd name="connsiteX15" fmla="*/ 6639197 w 12182475"/>
              <a:gd name="connsiteY15" fmla="*/ 0 h 6869113"/>
              <a:gd name="connsiteX0" fmla="*/ 6639197 w 12182475"/>
              <a:gd name="connsiteY0" fmla="*/ 0 h 6869113"/>
              <a:gd name="connsiteX1" fmla="*/ 12182475 w 12182475"/>
              <a:gd name="connsiteY1" fmla="*/ 0 h 6869113"/>
              <a:gd name="connsiteX2" fmla="*/ 12182475 w 12182475"/>
              <a:gd name="connsiteY2" fmla="*/ 6869113 h 6869113"/>
              <a:gd name="connsiteX3" fmla="*/ 0 w 12182475"/>
              <a:gd name="connsiteY3" fmla="*/ 6869113 h 6869113"/>
              <a:gd name="connsiteX4" fmla="*/ 0 w 12182475"/>
              <a:gd name="connsiteY4" fmla="*/ 6573305 h 6869113"/>
              <a:gd name="connsiteX5" fmla="*/ 2848 w 12182475"/>
              <a:gd name="connsiteY5" fmla="*/ 6786519 h 6869113"/>
              <a:gd name="connsiteX6" fmla="*/ 1172417 w 12182475"/>
              <a:gd name="connsiteY6" fmla="*/ 6786519 h 6869113"/>
              <a:gd name="connsiteX7" fmla="*/ 1264770 w 12182475"/>
              <a:gd name="connsiteY7" fmla="*/ 6694166 h 6869113"/>
              <a:gd name="connsiteX8" fmla="*/ 1264770 w 12182475"/>
              <a:gd name="connsiteY8" fmla="*/ 6529698 h 6869113"/>
              <a:gd name="connsiteX9" fmla="*/ 0 w 12182475"/>
              <a:gd name="connsiteY9" fmla="*/ 6529698 h 6869113"/>
              <a:gd name="connsiteX10" fmla="*/ 0 w 12182475"/>
              <a:gd name="connsiteY10" fmla="*/ 4352422 h 6869113"/>
              <a:gd name="connsiteX11" fmla="*/ 4410552 w 12182475"/>
              <a:gd name="connsiteY11" fmla="*/ 4366173 h 6869113"/>
              <a:gd name="connsiteX12" fmla="*/ 6339931 w 12182475"/>
              <a:gd name="connsiteY12" fmla="*/ 2443669 h 6869113"/>
              <a:gd name="connsiteX13" fmla="*/ 6326181 w 12182475"/>
              <a:gd name="connsiteY13" fmla="*/ 1690023 h 6869113"/>
              <a:gd name="connsiteX14" fmla="*/ 6646072 w 12182475"/>
              <a:gd name="connsiteY14" fmla="*/ 1370133 h 6869113"/>
              <a:gd name="connsiteX15" fmla="*/ 6639197 w 12182475"/>
              <a:gd name="connsiteY15" fmla="*/ 0 h 6869113"/>
              <a:gd name="connsiteX0" fmla="*/ 6646072 w 12189350"/>
              <a:gd name="connsiteY0" fmla="*/ 0 h 6869113"/>
              <a:gd name="connsiteX1" fmla="*/ 12189350 w 12189350"/>
              <a:gd name="connsiteY1" fmla="*/ 0 h 6869113"/>
              <a:gd name="connsiteX2" fmla="*/ 12189350 w 12189350"/>
              <a:gd name="connsiteY2" fmla="*/ 6869113 h 6869113"/>
              <a:gd name="connsiteX3" fmla="*/ 6875 w 12189350"/>
              <a:gd name="connsiteY3" fmla="*/ 6869113 h 6869113"/>
              <a:gd name="connsiteX4" fmla="*/ 6875 w 12189350"/>
              <a:gd name="connsiteY4" fmla="*/ 6573305 h 6869113"/>
              <a:gd name="connsiteX5" fmla="*/ 9723 w 12189350"/>
              <a:gd name="connsiteY5" fmla="*/ 6786519 h 6869113"/>
              <a:gd name="connsiteX6" fmla="*/ 1179292 w 12189350"/>
              <a:gd name="connsiteY6" fmla="*/ 6786519 h 6869113"/>
              <a:gd name="connsiteX7" fmla="*/ 1271645 w 12189350"/>
              <a:gd name="connsiteY7" fmla="*/ 6694166 h 6869113"/>
              <a:gd name="connsiteX8" fmla="*/ 1271645 w 12189350"/>
              <a:gd name="connsiteY8" fmla="*/ 6529698 h 6869113"/>
              <a:gd name="connsiteX9" fmla="*/ 6875 w 12189350"/>
              <a:gd name="connsiteY9" fmla="*/ 6529698 h 6869113"/>
              <a:gd name="connsiteX10" fmla="*/ 0 w 12189350"/>
              <a:gd name="connsiteY10" fmla="*/ 4379923 h 6869113"/>
              <a:gd name="connsiteX11" fmla="*/ 4417427 w 12189350"/>
              <a:gd name="connsiteY11" fmla="*/ 4366173 h 6869113"/>
              <a:gd name="connsiteX12" fmla="*/ 6346806 w 12189350"/>
              <a:gd name="connsiteY12" fmla="*/ 2443669 h 6869113"/>
              <a:gd name="connsiteX13" fmla="*/ 6333056 w 12189350"/>
              <a:gd name="connsiteY13" fmla="*/ 1690023 h 6869113"/>
              <a:gd name="connsiteX14" fmla="*/ 6652947 w 12189350"/>
              <a:gd name="connsiteY14" fmla="*/ 1370133 h 6869113"/>
              <a:gd name="connsiteX15" fmla="*/ 6646072 w 12189350"/>
              <a:gd name="connsiteY15" fmla="*/ 0 h 6869113"/>
              <a:gd name="connsiteX0" fmla="*/ 6646072 w 12189350"/>
              <a:gd name="connsiteY0" fmla="*/ 0 h 6869113"/>
              <a:gd name="connsiteX1" fmla="*/ 12189350 w 12189350"/>
              <a:gd name="connsiteY1" fmla="*/ 0 h 6869113"/>
              <a:gd name="connsiteX2" fmla="*/ 12189350 w 12189350"/>
              <a:gd name="connsiteY2" fmla="*/ 6869113 h 6869113"/>
              <a:gd name="connsiteX3" fmla="*/ 6875 w 12189350"/>
              <a:gd name="connsiteY3" fmla="*/ 6869113 h 6869113"/>
              <a:gd name="connsiteX4" fmla="*/ 6875 w 12189350"/>
              <a:gd name="connsiteY4" fmla="*/ 6573305 h 6869113"/>
              <a:gd name="connsiteX5" fmla="*/ 9723 w 12189350"/>
              <a:gd name="connsiteY5" fmla="*/ 6786519 h 6869113"/>
              <a:gd name="connsiteX6" fmla="*/ 1179292 w 12189350"/>
              <a:gd name="connsiteY6" fmla="*/ 6786519 h 6869113"/>
              <a:gd name="connsiteX7" fmla="*/ 1271645 w 12189350"/>
              <a:gd name="connsiteY7" fmla="*/ 6694166 h 6869113"/>
              <a:gd name="connsiteX8" fmla="*/ 1271645 w 12189350"/>
              <a:gd name="connsiteY8" fmla="*/ 6529698 h 6869113"/>
              <a:gd name="connsiteX9" fmla="*/ 6875 w 12189350"/>
              <a:gd name="connsiteY9" fmla="*/ 6529698 h 6869113"/>
              <a:gd name="connsiteX10" fmla="*/ 0 w 12189350"/>
              <a:gd name="connsiteY10" fmla="*/ 4379923 h 6869113"/>
              <a:gd name="connsiteX11" fmla="*/ 4362719 w 12189350"/>
              <a:gd name="connsiteY11" fmla="*/ 4252850 h 6869113"/>
              <a:gd name="connsiteX12" fmla="*/ 6346806 w 12189350"/>
              <a:gd name="connsiteY12" fmla="*/ 2443669 h 6869113"/>
              <a:gd name="connsiteX13" fmla="*/ 6333056 w 12189350"/>
              <a:gd name="connsiteY13" fmla="*/ 1690023 h 6869113"/>
              <a:gd name="connsiteX14" fmla="*/ 6652947 w 12189350"/>
              <a:gd name="connsiteY14" fmla="*/ 1370133 h 6869113"/>
              <a:gd name="connsiteX15" fmla="*/ 6646072 w 12189350"/>
              <a:gd name="connsiteY15" fmla="*/ 0 h 6869113"/>
              <a:gd name="connsiteX0" fmla="*/ 6646072 w 12189350"/>
              <a:gd name="connsiteY0" fmla="*/ 0 h 6869113"/>
              <a:gd name="connsiteX1" fmla="*/ 12189350 w 12189350"/>
              <a:gd name="connsiteY1" fmla="*/ 0 h 6869113"/>
              <a:gd name="connsiteX2" fmla="*/ 12189350 w 12189350"/>
              <a:gd name="connsiteY2" fmla="*/ 6869113 h 6869113"/>
              <a:gd name="connsiteX3" fmla="*/ 6875 w 12189350"/>
              <a:gd name="connsiteY3" fmla="*/ 6869113 h 6869113"/>
              <a:gd name="connsiteX4" fmla="*/ 6875 w 12189350"/>
              <a:gd name="connsiteY4" fmla="*/ 6573305 h 6869113"/>
              <a:gd name="connsiteX5" fmla="*/ 9723 w 12189350"/>
              <a:gd name="connsiteY5" fmla="*/ 6786519 h 6869113"/>
              <a:gd name="connsiteX6" fmla="*/ 1179292 w 12189350"/>
              <a:gd name="connsiteY6" fmla="*/ 6786519 h 6869113"/>
              <a:gd name="connsiteX7" fmla="*/ 1271645 w 12189350"/>
              <a:gd name="connsiteY7" fmla="*/ 6694166 h 6869113"/>
              <a:gd name="connsiteX8" fmla="*/ 1271645 w 12189350"/>
              <a:gd name="connsiteY8" fmla="*/ 6529698 h 6869113"/>
              <a:gd name="connsiteX9" fmla="*/ 6875 w 12189350"/>
              <a:gd name="connsiteY9" fmla="*/ 6529698 h 6869113"/>
              <a:gd name="connsiteX10" fmla="*/ 0 w 12189350"/>
              <a:gd name="connsiteY10" fmla="*/ 4379923 h 6869113"/>
              <a:gd name="connsiteX11" fmla="*/ 4413519 w 12189350"/>
              <a:gd name="connsiteY11" fmla="*/ 4377897 h 6869113"/>
              <a:gd name="connsiteX12" fmla="*/ 6346806 w 12189350"/>
              <a:gd name="connsiteY12" fmla="*/ 2443669 h 6869113"/>
              <a:gd name="connsiteX13" fmla="*/ 6333056 w 12189350"/>
              <a:gd name="connsiteY13" fmla="*/ 1690023 h 6869113"/>
              <a:gd name="connsiteX14" fmla="*/ 6652947 w 12189350"/>
              <a:gd name="connsiteY14" fmla="*/ 1370133 h 6869113"/>
              <a:gd name="connsiteX15" fmla="*/ 6646072 w 12189350"/>
              <a:gd name="connsiteY15" fmla="*/ 0 h 6869113"/>
              <a:gd name="connsiteX0" fmla="*/ 6646072 w 12189350"/>
              <a:gd name="connsiteY0" fmla="*/ 0 h 6869113"/>
              <a:gd name="connsiteX1" fmla="*/ 12189350 w 12189350"/>
              <a:gd name="connsiteY1" fmla="*/ 0 h 6869113"/>
              <a:gd name="connsiteX2" fmla="*/ 12189350 w 12189350"/>
              <a:gd name="connsiteY2" fmla="*/ 6869113 h 6869113"/>
              <a:gd name="connsiteX3" fmla="*/ 6875 w 12189350"/>
              <a:gd name="connsiteY3" fmla="*/ 6869113 h 6869113"/>
              <a:gd name="connsiteX4" fmla="*/ 6875 w 12189350"/>
              <a:gd name="connsiteY4" fmla="*/ 6573305 h 6869113"/>
              <a:gd name="connsiteX5" fmla="*/ 9723 w 12189350"/>
              <a:gd name="connsiteY5" fmla="*/ 6786519 h 6869113"/>
              <a:gd name="connsiteX6" fmla="*/ 1179292 w 12189350"/>
              <a:gd name="connsiteY6" fmla="*/ 6786519 h 6869113"/>
              <a:gd name="connsiteX7" fmla="*/ 1271645 w 12189350"/>
              <a:gd name="connsiteY7" fmla="*/ 6694166 h 6869113"/>
              <a:gd name="connsiteX8" fmla="*/ 1271645 w 12189350"/>
              <a:gd name="connsiteY8" fmla="*/ 6529698 h 6869113"/>
              <a:gd name="connsiteX9" fmla="*/ 6875 w 12189350"/>
              <a:gd name="connsiteY9" fmla="*/ 6529698 h 6869113"/>
              <a:gd name="connsiteX10" fmla="*/ 0 w 12189350"/>
              <a:gd name="connsiteY10" fmla="*/ 4379923 h 6869113"/>
              <a:gd name="connsiteX11" fmla="*/ 4413519 w 12189350"/>
              <a:gd name="connsiteY11" fmla="*/ 4377897 h 6869113"/>
              <a:gd name="connsiteX12" fmla="*/ 6131883 w 12189350"/>
              <a:gd name="connsiteY12" fmla="*/ 2365515 h 6869113"/>
              <a:gd name="connsiteX13" fmla="*/ 6333056 w 12189350"/>
              <a:gd name="connsiteY13" fmla="*/ 1690023 h 6869113"/>
              <a:gd name="connsiteX14" fmla="*/ 6652947 w 12189350"/>
              <a:gd name="connsiteY14" fmla="*/ 1370133 h 6869113"/>
              <a:gd name="connsiteX15" fmla="*/ 6646072 w 12189350"/>
              <a:gd name="connsiteY15" fmla="*/ 0 h 6869113"/>
              <a:gd name="connsiteX0" fmla="*/ 6646072 w 12189350"/>
              <a:gd name="connsiteY0" fmla="*/ 0 h 6869113"/>
              <a:gd name="connsiteX1" fmla="*/ 12189350 w 12189350"/>
              <a:gd name="connsiteY1" fmla="*/ 0 h 6869113"/>
              <a:gd name="connsiteX2" fmla="*/ 12189350 w 12189350"/>
              <a:gd name="connsiteY2" fmla="*/ 6869113 h 6869113"/>
              <a:gd name="connsiteX3" fmla="*/ 6875 w 12189350"/>
              <a:gd name="connsiteY3" fmla="*/ 6869113 h 6869113"/>
              <a:gd name="connsiteX4" fmla="*/ 6875 w 12189350"/>
              <a:gd name="connsiteY4" fmla="*/ 6573305 h 6869113"/>
              <a:gd name="connsiteX5" fmla="*/ 9723 w 12189350"/>
              <a:gd name="connsiteY5" fmla="*/ 6786519 h 6869113"/>
              <a:gd name="connsiteX6" fmla="*/ 1179292 w 12189350"/>
              <a:gd name="connsiteY6" fmla="*/ 6786519 h 6869113"/>
              <a:gd name="connsiteX7" fmla="*/ 1271645 w 12189350"/>
              <a:gd name="connsiteY7" fmla="*/ 6694166 h 6869113"/>
              <a:gd name="connsiteX8" fmla="*/ 1271645 w 12189350"/>
              <a:gd name="connsiteY8" fmla="*/ 6529698 h 6869113"/>
              <a:gd name="connsiteX9" fmla="*/ 6875 w 12189350"/>
              <a:gd name="connsiteY9" fmla="*/ 6529698 h 6869113"/>
              <a:gd name="connsiteX10" fmla="*/ 0 w 12189350"/>
              <a:gd name="connsiteY10" fmla="*/ 4379923 h 6869113"/>
              <a:gd name="connsiteX11" fmla="*/ 4413519 w 12189350"/>
              <a:gd name="connsiteY11" fmla="*/ 4377897 h 6869113"/>
              <a:gd name="connsiteX12" fmla="*/ 6342898 w 12189350"/>
              <a:gd name="connsiteY12" fmla="*/ 2451485 h 6869113"/>
              <a:gd name="connsiteX13" fmla="*/ 6333056 w 12189350"/>
              <a:gd name="connsiteY13" fmla="*/ 1690023 h 6869113"/>
              <a:gd name="connsiteX14" fmla="*/ 6652947 w 12189350"/>
              <a:gd name="connsiteY14" fmla="*/ 1370133 h 6869113"/>
              <a:gd name="connsiteX15" fmla="*/ 6646072 w 12189350"/>
              <a:gd name="connsiteY15" fmla="*/ 0 h 6869113"/>
              <a:gd name="connsiteX0" fmla="*/ 6646072 w 12189350"/>
              <a:gd name="connsiteY0" fmla="*/ 0 h 6869113"/>
              <a:gd name="connsiteX1" fmla="*/ 12189350 w 12189350"/>
              <a:gd name="connsiteY1" fmla="*/ 0 h 6869113"/>
              <a:gd name="connsiteX2" fmla="*/ 12189350 w 12189350"/>
              <a:gd name="connsiteY2" fmla="*/ 6869113 h 6869113"/>
              <a:gd name="connsiteX3" fmla="*/ 6875 w 12189350"/>
              <a:gd name="connsiteY3" fmla="*/ 6869113 h 6869113"/>
              <a:gd name="connsiteX4" fmla="*/ 6875 w 12189350"/>
              <a:gd name="connsiteY4" fmla="*/ 6573305 h 6869113"/>
              <a:gd name="connsiteX5" fmla="*/ 9723 w 12189350"/>
              <a:gd name="connsiteY5" fmla="*/ 6786519 h 6869113"/>
              <a:gd name="connsiteX6" fmla="*/ 1179292 w 12189350"/>
              <a:gd name="connsiteY6" fmla="*/ 6786519 h 6869113"/>
              <a:gd name="connsiteX7" fmla="*/ 1271645 w 12189350"/>
              <a:gd name="connsiteY7" fmla="*/ 6694166 h 6869113"/>
              <a:gd name="connsiteX8" fmla="*/ 1271645 w 12189350"/>
              <a:gd name="connsiteY8" fmla="*/ 6529698 h 6869113"/>
              <a:gd name="connsiteX9" fmla="*/ 6875 w 12189350"/>
              <a:gd name="connsiteY9" fmla="*/ 6529698 h 6869113"/>
              <a:gd name="connsiteX10" fmla="*/ 0 w 12189350"/>
              <a:gd name="connsiteY10" fmla="*/ 4379923 h 6869113"/>
              <a:gd name="connsiteX11" fmla="*/ 4413519 w 12189350"/>
              <a:gd name="connsiteY11" fmla="*/ 4377897 h 6869113"/>
              <a:gd name="connsiteX12" fmla="*/ 6342898 w 12189350"/>
              <a:gd name="connsiteY12" fmla="*/ 2451485 h 6869113"/>
              <a:gd name="connsiteX13" fmla="*/ 6329148 w 12189350"/>
              <a:gd name="connsiteY13" fmla="*/ 1576700 h 6869113"/>
              <a:gd name="connsiteX14" fmla="*/ 6652947 w 12189350"/>
              <a:gd name="connsiteY14" fmla="*/ 1370133 h 6869113"/>
              <a:gd name="connsiteX15" fmla="*/ 6646072 w 12189350"/>
              <a:gd name="connsiteY15" fmla="*/ 0 h 6869113"/>
              <a:gd name="connsiteX0" fmla="*/ 6646072 w 12189350"/>
              <a:gd name="connsiteY0" fmla="*/ 0 h 6869113"/>
              <a:gd name="connsiteX1" fmla="*/ 12189350 w 12189350"/>
              <a:gd name="connsiteY1" fmla="*/ 0 h 6869113"/>
              <a:gd name="connsiteX2" fmla="*/ 12189350 w 12189350"/>
              <a:gd name="connsiteY2" fmla="*/ 6869113 h 6869113"/>
              <a:gd name="connsiteX3" fmla="*/ 6875 w 12189350"/>
              <a:gd name="connsiteY3" fmla="*/ 6869113 h 6869113"/>
              <a:gd name="connsiteX4" fmla="*/ 6875 w 12189350"/>
              <a:gd name="connsiteY4" fmla="*/ 6573305 h 6869113"/>
              <a:gd name="connsiteX5" fmla="*/ 9723 w 12189350"/>
              <a:gd name="connsiteY5" fmla="*/ 6786519 h 6869113"/>
              <a:gd name="connsiteX6" fmla="*/ 1179292 w 12189350"/>
              <a:gd name="connsiteY6" fmla="*/ 6786519 h 6869113"/>
              <a:gd name="connsiteX7" fmla="*/ 1271645 w 12189350"/>
              <a:gd name="connsiteY7" fmla="*/ 6694166 h 6869113"/>
              <a:gd name="connsiteX8" fmla="*/ 1271645 w 12189350"/>
              <a:gd name="connsiteY8" fmla="*/ 6529698 h 6869113"/>
              <a:gd name="connsiteX9" fmla="*/ 6875 w 12189350"/>
              <a:gd name="connsiteY9" fmla="*/ 6529698 h 6869113"/>
              <a:gd name="connsiteX10" fmla="*/ 0 w 12189350"/>
              <a:gd name="connsiteY10" fmla="*/ 4379923 h 6869113"/>
              <a:gd name="connsiteX11" fmla="*/ 4413519 w 12189350"/>
              <a:gd name="connsiteY11" fmla="*/ 4377897 h 6869113"/>
              <a:gd name="connsiteX12" fmla="*/ 6342898 w 12189350"/>
              <a:gd name="connsiteY12" fmla="*/ 2451485 h 6869113"/>
              <a:gd name="connsiteX13" fmla="*/ 6336963 w 12189350"/>
              <a:gd name="connsiteY13" fmla="*/ 1678300 h 6869113"/>
              <a:gd name="connsiteX14" fmla="*/ 6652947 w 12189350"/>
              <a:gd name="connsiteY14" fmla="*/ 1370133 h 6869113"/>
              <a:gd name="connsiteX15" fmla="*/ 6646072 w 12189350"/>
              <a:gd name="connsiteY15" fmla="*/ 0 h 6869113"/>
              <a:gd name="connsiteX0" fmla="*/ 6642165 w 12189350"/>
              <a:gd name="connsiteY0" fmla="*/ 19538 h 6869113"/>
              <a:gd name="connsiteX1" fmla="*/ 12189350 w 12189350"/>
              <a:gd name="connsiteY1" fmla="*/ 0 h 6869113"/>
              <a:gd name="connsiteX2" fmla="*/ 12189350 w 12189350"/>
              <a:gd name="connsiteY2" fmla="*/ 6869113 h 6869113"/>
              <a:gd name="connsiteX3" fmla="*/ 6875 w 12189350"/>
              <a:gd name="connsiteY3" fmla="*/ 6869113 h 6869113"/>
              <a:gd name="connsiteX4" fmla="*/ 6875 w 12189350"/>
              <a:gd name="connsiteY4" fmla="*/ 6573305 h 6869113"/>
              <a:gd name="connsiteX5" fmla="*/ 9723 w 12189350"/>
              <a:gd name="connsiteY5" fmla="*/ 6786519 h 6869113"/>
              <a:gd name="connsiteX6" fmla="*/ 1179292 w 12189350"/>
              <a:gd name="connsiteY6" fmla="*/ 6786519 h 6869113"/>
              <a:gd name="connsiteX7" fmla="*/ 1271645 w 12189350"/>
              <a:gd name="connsiteY7" fmla="*/ 6694166 h 6869113"/>
              <a:gd name="connsiteX8" fmla="*/ 1271645 w 12189350"/>
              <a:gd name="connsiteY8" fmla="*/ 6529698 h 6869113"/>
              <a:gd name="connsiteX9" fmla="*/ 6875 w 12189350"/>
              <a:gd name="connsiteY9" fmla="*/ 6529698 h 6869113"/>
              <a:gd name="connsiteX10" fmla="*/ 0 w 12189350"/>
              <a:gd name="connsiteY10" fmla="*/ 4379923 h 6869113"/>
              <a:gd name="connsiteX11" fmla="*/ 4413519 w 12189350"/>
              <a:gd name="connsiteY11" fmla="*/ 4377897 h 6869113"/>
              <a:gd name="connsiteX12" fmla="*/ 6342898 w 12189350"/>
              <a:gd name="connsiteY12" fmla="*/ 2451485 h 6869113"/>
              <a:gd name="connsiteX13" fmla="*/ 6336963 w 12189350"/>
              <a:gd name="connsiteY13" fmla="*/ 1678300 h 6869113"/>
              <a:gd name="connsiteX14" fmla="*/ 6652947 w 12189350"/>
              <a:gd name="connsiteY14" fmla="*/ 1370133 h 6869113"/>
              <a:gd name="connsiteX15" fmla="*/ 6642165 w 12189350"/>
              <a:gd name="connsiteY15" fmla="*/ 19538 h 6869113"/>
              <a:gd name="connsiteX0" fmla="*/ 6661703 w 12208888"/>
              <a:gd name="connsiteY0" fmla="*/ 19538 h 6869113"/>
              <a:gd name="connsiteX1" fmla="*/ 12208888 w 12208888"/>
              <a:gd name="connsiteY1" fmla="*/ 0 h 6869113"/>
              <a:gd name="connsiteX2" fmla="*/ 12208888 w 12208888"/>
              <a:gd name="connsiteY2" fmla="*/ 6869113 h 6869113"/>
              <a:gd name="connsiteX3" fmla="*/ 26413 w 12208888"/>
              <a:gd name="connsiteY3" fmla="*/ 6869113 h 6869113"/>
              <a:gd name="connsiteX4" fmla="*/ 26413 w 12208888"/>
              <a:gd name="connsiteY4" fmla="*/ 6573305 h 6869113"/>
              <a:gd name="connsiteX5" fmla="*/ 29261 w 12208888"/>
              <a:gd name="connsiteY5" fmla="*/ 6786519 h 6869113"/>
              <a:gd name="connsiteX6" fmla="*/ 1198830 w 12208888"/>
              <a:gd name="connsiteY6" fmla="*/ 6786519 h 6869113"/>
              <a:gd name="connsiteX7" fmla="*/ 1291183 w 12208888"/>
              <a:gd name="connsiteY7" fmla="*/ 6694166 h 6869113"/>
              <a:gd name="connsiteX8" fmla="*/ 1291183 w 12208888"/>
              <a:gd name="connsiteY8" fmla="*/ 6529698 h 6869113"/>
              <a:gd name="connsiteX9" fmla="*/ 26413 w 12208888"/>
              <a:gd name="connsiteY9" fmla="*/ 6529698 h 6869113"/>
              <a:gd name="connsiteX10" fmla="*/ 0 w 12208888"/>
              <a:gd name="connsiteY10" fmla="*/ 4258785 h 6869113"/>
              <a:gd name="connsiteX11" fmla="*/ 4433057 w 12208888"/>
              <a:gd name="connsiteY11" fmla="*/ 4377897 h 6869113"/>
              <a:gd name="connsiteX12" fmla="*/ 6362436 w 12208888"/>
              <a:gd name="connsiteY12" fmla="*/ 2451485 h 6869113"/>
              <a:gd name="connsiteX13" fmla="*/ 6356501 w 12208888"/>
              <a:gd name="connsiteY13" fmla="*/ 1678300 h 6869113"/>
              <a:gd name="connsiteX14" fmla="*/ 6672485 w 12208888"/>
              <a:gd name="connsiteY14" fmla="*/ 1370133 h 6869113"/>
              <a:gd name="connsiteX15" fmla="*/ 6661703 w 12208888"/>
              <a:gd name="connsiteY15" fmla="*/ 19538 h 6869113"/>
              <a:gd name="connsiteX0" fmla="*/ 6646072 w 12193257"/>
              <a:gd name="connsiteY0" fmla="*/ 19538 h 6869113"/>
              <a:gd name="connsiteX1" fmla="*/ 12193257 w 12193257"/>
              <a:gd name="connsiteY1" fmla="*/ 0 h 6869113"/>
              <a:gd name="connsiteX2" fmla="*/ 12193257 w 12193257"/>
              <a:gd name="connsiteY2" fmla="*/ 6869113 h 6869113"/>
              <a:gd name="connsiteX3" fmla="*/ 10782 w 12193257"/>
              <a:gd name="connsiteY3" fmla="*/ 6869113 h 6869113"/>
              <a:gd name="connsiteX4" fmla="*/ 10782 w 12193257"/>
              <a:gd name="connsiteY4" fmla="*/ 6573305 h 6869113"/>
              <a:gd name="connsiteX5" fmla="*/ 13630 w 12193257"/>
              <a:gd name="connsiteY5" fmla="*/ 6786519 h 6869113"/>
              <a:gd name="connsiteX6" fmla="*/ 1183199 w 12193257"/>
              <a:gd name="connsiteY6" fmla="*/ 6786519 h 6869113"/>
              <a:gd name="connsiteX7" fmla="*/ 1275552 w 12193257"/>
              <a:gd name="connsiteY7" fmla="*/ 6694166 h 6869113"/>
              <a:gd name="connsiteX8" fmla="*/ 1275552 w 12193257"/>
              <a:gd name="connsiteY8" fmla="*/ 6529698 h 6869113"/>
              <a:gd name="connsiteX9" fmla="*/ 10782 w 12193257"/>
              <a:gd name="connsiteY9" fmla="*/ 6529698 h 6869113"/>
              <a:gd name="connsiteX10" fmla="*/ 0 w 12193257"/>
              <a:gd name="connsiteY10" fmla="*/ 4376016 h 6869113"/>
              <a:gd name="connsiteX11" fmla="*/ 4417426 w 12193257"/>
              <a:gd name="connsiteY11" fmla="*/ 4377897 h 6869113"/>
              <a:gd name="connsiteX12" fmla="*/ 6346805 w 12193257"/>
              <a:gd name="connsiteY12" fmla="*/ 2451485 h 6869113"/>
              <a:gd name="connsiteX13" fmla="*/ 6340870 w 12193257"/>
              <a:gd name="connsiteY13" fmla="*/ 1678300 h 6869113"/>
              <a:gd name="connsiteX14" fmla="*/ 6656854 w 12193257"/>
              <a:gd name="connsiteY14" fmla="*/ 1370133 h 6869113"/>
              <a:gd name="connsiteX15" fmla="*/ 6646072 w 12193257"/>
              <a:gd name="connsiteY15" fmla="*/ 19538 h 6869113"/>
              <a:gd name="connsiteX0" fmla="*/ 6646072 w 12193257"/>
              <a:gd name="connsiteY0" fmla="*/ 19538 h 6869113"/>
              <a:gd name="connsiteX1" fmla="*/ 12193257 w 12193257"/>
              <a:gd name="connsiteY1" fmla="*/ 0 h 6869113"/>
              <a:gd name="connsiteX2" fmla="*/ 12193257 w 12193257"/>
              <a:gd name="connsiteY2" fmla="*/ 6869113 h 6869113"/>
              <a:gd name="connsiteX3" fmla="*/ 10782 w 12193257"/>
              <a:gd name="connsiteY3" fmla="*/ 6869113 h 6869113"/>
              <a:gd name="connsiteX4" fmla="*/ 10782 w 12193257"/>
              <a:gd name="connsiteY4" fmla="*/ 6573305 h 6869113"/>
              <a:gd name="connsiteX5" fmla="*/ 13630 w 12193257"/>
              <a:gd name="connsiteY5" fmla="*/ 6786519 h 6869113"/>
              <a:gd name="connsiteX6" fmla="*/ 1183199 w 12193257"/>
              <a:gd name="connsiteY6" fmla="*/ 6786519 h 6869113"/>
              <a:gd name="connsiteX7" fmla="*/ 1275552 w 12193257"/>
              <a:gd name="connsiteY7" fmla="*/ 6694166 h 6869113"/>
              <a:gd name="connsiteX8" fmla="*/ 1275552 w 12193257"/>
              <a:gd name="connsiteY8" fmla="*/ 6529698 h 6869113"/>
              <a:gd name="connsiteX9" fmla="*/ 10782 w 12193257"/>
              <a:gd name="connsiteY9" fmla="*/ 6529698 h 6869113"/>
              <a:gd name="connsiteX10" fmla="*/ 0 w 12193257"/>
              <a:gd name="connsiteY10" fmla="*/ 4376016 h 6869113"/>
              <a:gd name="connsiteX11" fmla="*/ 4425241 w 12193257"/>
              <a:gd name="connsiteY11" fmla="*/ 4373990 h 6869113"/>
              <a:gd name="connsiteX12" fmla="*/ 6346805 w 12193257"/>
              <a:gd name="connsiteY12" fmla="*/ 2451485 h 6869113"/>
              <a:gd name="connsiteX13" fmla="*/ 6340870 w 12193257"/>
              <a:gd name="connsiteY13" fmla="*/ 1678300 h 6869113"/>
              <a:gd name="connsiteX14" fmla="*/ 6656854 w 12193257"/>
              <a:gd name="connsiteY14" fmla="*/ 1370133 h 6869113"/>
              <a:gd name="connsiteX15" fmla="*/ 6646072 w 12193257"/>
              <a:gd name="connsiteY15" fmla="*/ 19538 h 6869113"/>
              <a:gd name="connsiteX0" fmla="*/ 6646072 w 12193257"/>
              <a:gd name="connsiteY0" fmla="*/ 19538 h 6869113"/>
              <a:gd name="connsiteX1" fmla="*/ 12193257 w 12193257"/>
              <a:gd name="connsiteY1" fmla="*/ 0 h 6869113"/>
              <a:gd name="connsiteX2" fmla="*/ 12193257 w 12193257"/>
              <a:gd name="connsiteY2" fmla="*/ 6869113 h 6869113"/>
              <a:gd name="connsiteX3" fmla="*/ 10782 w 12193257"/>
              <a:gd name="connsiteY3" fmla="*/ 6869113 h 6869113"/>
              <a:gd name="connsiteX4" fmla="*/ 10782 w 12193257"/>
              <a:gd name="connsiteY4" fmla="*/ 6573305 h 6869113"/>
              <a:gd name="connsiteX5" fmla="*/ 13630 w 12193257"/>
              <a:gd name="connsiteY5" fmla="*/ 6786519 h 6869113"/>
              <a:gd name="connsiteX6" fmla="*/ 1183199 w 12193257"/>
              <a:gd name="connsiteY6" fmla="*/ 6786519 h 6869113"/>
              <a:gd name="connsiteX7" fmla="*/ 1275552 w 12193257"/>
              <a:gd name="connsiteY7" fmla="*/ 6694166 h 6869113"/>
              <a:gd name="connsiteX8" fmla="*/ 1275552 w 12193257"/>
              <a:gd name="connsiteY8" fmla="*/ 6529698 h 6869113"/>
              <a:gd name="connsiteX9" fmla="*/ 10782 w 12193257"/>
              <a:gd name="connsiteY9" fmla="*/ 6529698 h 6869113"/>
              <a:gd name="connsiteX10" fmla="*/ 0 w 12193257"/>
              <a:gd name="connsiteY10" fmla="*/ 4376016 h 6869113"/>
              <a:gd name="connsiteX11" fmla="*/ 4425241 w 12193257"/>
              <a:gd name="connsiteY11" fmla="*/ 4373990 h 6869113"/>
              <a:gd name="connsiteX12" fmla="*/ 6346805 w 12193257"/>
              <a:gd name="connsiteY12" fmla="*/ 2451485 h 6869113"/>
              <a:gd name="connsiteX13" fmla="*/ 6340870 w 12193257"/>
              <a:gd name="connsiteY13" fmla="*/ 1678300 h 6869113"/>
              <a:gd name="connsiteX14" fmla="*/ 6649682 w 12193257"/>
              <a:gd name="connsiteY14" fmla="*/ 1377305 h 6869113"/>
              <a:gd name="connsiteX15" fmla="*/ 6646072 w 12193257"/>
              <a:gd name="connsiteY15" fmla="*/ 19538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257" h="6869113">
                <a:moveTo>
                  <a:pt x="6646072" y="19538"/>
                </a:moveTo>
                <a:lnTo>
                  <a:pt x="12193257" y="0"/>
                </a:lnTo>
                <a:lnTo>
                  <a:pt x="12193257" y="6869113"/>
                </a:lnTo>
                <a:lnTo>
                  <a:pt x="10782" y="6869113"/>
                </a:lnTo>
                <a:lnTo>
                  <a:pt x="10782" y="6573305"/>
                </a:lnTo>
                <a:cubicBezTo>
                  <a:pt x="11731" y="6644376"/>
                  <a:pt x="12681" y="6715448"/>
                  <a:pt x="13630" y="6786519"/>
                </a:cubicBezTo>
                <a:lnTo>
                  <a:pt x="1183199" y="6786519"/>
                </a:lnTo>
                <a:lnTo>
                  <a:pt x="1275552" y="6694166"/>
                </a:lnTo>
                <a:lnTo>
                  <a:pt x="1275552" y="6529698"/>
                </a:lnTo>
                <a:lnTo>
                  <a:pt x="10782" y="6529698"/>
                </a:lnTo>
                <a:cubicBezTo>
                  <a:pt x="8490" y="5813106"/>
                  <a:pt x="2292" y="5092608"/>
                  <a:pt x="0" y="4376016"/>
                </a:cubicBezTo>
                <a:lnTo>
                  <a:pt x="4425241" y="4373990"/>
                </a:lnTo>
                <a:lnTo>
                  <a:pt x="6346805" y="2451485"/>
                </a:lnTo>
                <a:cubicBezTo>
                  <a:pt x="6344827" y="2193757"/>
                  <a:pt x="6342848" y="1936028"/>
                  <a:pt x="6340870" y="1678300"/>
                </a:cubicBezTo>
                <a:lnTo>
                  <a:pt x="6649682" y="1377305"/>
                </a:lnTo>
                <a:cubicBezTo>
                  <a:pt x="6647390" y="920594"/>
                  <a:pt x="6648364" y="476249"/>
                  <a:pt x="6646072" y="19538"/>
                </a:cubicBezTo>
                <a:close/>
              </a:path>
            </a:pathLst>
          </a:custGeom>
        </p:spPr>
        <p:txBody>
          <a:bodyPr wrap="square">
            <a:noAutofit/>
          </a:bodyPr>
          <a:lstStyle>
            <a:lvl1pPr algn="r">
              <a:defRPr>
                <a:solidFill>
                  <a:srgbClr val="FF0000"/>
                </a:solidFill>
              </a:defRPr>
            </a:lvl1pPr>
          </a:lstStyle>
          <a:p>
            <a:r>
              <a:rPr lang="en-US" dirty="0"/>
              <a:t>Drag image in place</a:t>
            </a:r>
          </a:p>
        </p:txBody>
      </p:sp>
      <p:sp>
        <p:nvSpPr>
          <p:cNvPr id="4" name="TextBox 3"/>
          <p:cNvSpPr txBox="1"/>
          <p:nvPr userDrawn="1"/>
        </p:nvSpPr>
        <p:spPr>
          <a:xfrm>
            <a:off x="411169" y="1635761"/>
            <a:ext cx="4628541" cy="1169551"/>
          </a:xfrm>
          <a:prstGeom prst="rect">
            <a:avLst/>
          </a:prstGeom>
          <a:noFill/>
        </p:spPr>
        <p:txBody>
          <a:bodyPr wrap="square" rtlCol="0">
            <a:spAutoFit/>
          </a:bodyPr>
          <a:lstStyle/>
          <a:p>
            <a:pPr marL="0" marR="0" indent="0" algn="l" defTabSz="914514"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bg1"/>
                </a:solidFill>
                <a:latin typeface="Corbel"/>
                <a:ea typeface="+mn-ea"/>
                <a:cs typeface="+mn-cs"/>
              </a:rPr>
              <a:t>FOR DISCUSSION PURPOSES ONLY. </a:t>
            </a:r>
            <a:r>
              <a:rPr lang="en-US" sz="1400" b="0" i="0" u="none" strike="noStrike" kern="1200" baseline="0" dirty="0" err="1">
                <a:solidFill>
                  <a:schemeClr val="bg1"/>
                </a:solidFill>
                <a:latin typeface="Corbel"/>
                <a:ea typeface="+mn-ea"/>
                <a:cs typeface="+mn-cs"/>
              </a:rPr>
              <a:t>Sitecore</a:t>
            </a:r>
            <a:r>
              <a:rPr lang="en-US" sz="1400" b="0" i="0" u="none" strike="noStrike" kern="1200" baseline="0" dirty="0">
                <a:solidFill>
                  <a:schemeClr val="bg1"/>
                </a:solidFill>
                <a:latin typeface="Corbel"/>
                <a:ea typeface="+mn-ea"/>
                <a:cs typeface="+mn-cs"/>
              </a:rPr>
              <a:t> Confidential and Proprietary. © 2018 </a:t>
            </a:r>
            <a:r>
              <a:rPr lang="en-US" sz="1400" b="0" i="0" u="none" strike="noStrike" kern="1200" baseline="0" dirty="0" err="1">
                <a:solidFill>
                  <a:schemeClr val="bg1"/>
                </a:solidFill>
                <a:latin typeface="Corbel"/>
                <a:ea typeface="+mn-ea"/>
                <a:cs typeface="+mn-cs"/>
              </a:rPr>
              <a:t>Sitecore</a:t>
            </a:r>
            <a:r>
              <a:rPr lang="en-US" sz="1400" b="0" i="0" u="none" strike="noStrike" kern="1200" baseline="0" dirty="0">
                <a:solidFill>
                  <a:schemeClr val="bg1"/>
                </a:solidFill>
                <a:latin typeface="Corbel"/>
                <a:ea typeface="+mn-ea"/>
                <a:cs typeface="+mn-cs"/>
              </a:rPr>
              <a:t> Corporation A/S. All rights reserved. </a:t>
            </a:r>
            <a:r>
              <a:rPr lang="en-US" sz="1400" b="0" i="0" u="none" strike="noStrike" kern="1200" baseline="0" dirty="0" err="1">
                <a:solidFill>
                  <a:schemeClr val="bg1"/>
                </a:solidFill>
                <a:latin typeface="Corbel"/>
                <a:ea typeface="+mn-ea"/>
                <a:cs typeface="+mn-cs"/>
              </a:rPr>
              <a:t>Sitecore</a:t>
            </a:r>
            <a:r>
              <a:rPr lang="en-US" sz="1400" b="0" i="0" u="none" strike="noStrike" kern="1200" baseline="30000" dirty="0">
                <a:solidFill>
                  <a:schemeClr val="bg1"/>
                </a:solidFill>
                <a:latin typeface="Corbel"/>
                <a:ea typeface="+mn-ea"/>
                <a:cs typeface="+mn-cs"/>
              </a:rPr>
              <a:t>®</a:t>
            </a:r>
            <a:r>
              <a:rPr lang="en-US" sz="1400" b="0" i="0" u="none" strike="noStrike" kern="1200" baseline="0" dirty="0">
                <a:solidFill>
                  <a:schemeClr val="bg1"/>
                </a:solidFill>
                <a:latin typeface="Corbel"/>
                <a:ea typeface="+mn-ea"/>
                <a:cs typeface="+mn-cs"/>
              </a:rPr>
              <a:t> and Own the Experience</a:t>
            </a:r>
            <a:r>
              <a:rPr lang="en-US" sz="1400" b="0" i="0" u="none" strike="noStrike" kern="1200" baseline="30000" dirty="0">
                <a:solidFill>
                  <a:schemeClr val="bg1"/>
                </a:solidFill>
                <a:latin typeface="Corbel"/>
                <a:ea typeface="+mn-ea"/>
                <a:cs typeface="+mn-cs"/>
              </a:rPr>
              <a:t>®</a:t>
            </a:r>
            <a:r>
              <a:rPr lang="en-US" sz="1400" b="0" i="0" u="none" strike="noStrike" kern="1200" baseline="0" dirty="0">
                <a:solidFill>
                  <a:schemeClr val="bg1"/>
                </a:solidFill>
                <a:latin typeface="Corbel"/>
                <a:ea typeface="+mn-ea"/>
                <a:cs typeface="+mn-cs"/>
              </a:rPr>
              <a:t> are registered trademarks of </a:t>
            </a:r>
            <a:r>
              <a:rPr lang="en-US" sz="1400" b="0" i="0" u="none" strike="noStrike" kern="1200" baseline="0" dirty="0" err="1">
                <a:solidFill>
                  <a:schemeClr val="bg1"/>
                </a:solidFill>
                <a:latin typeface="Corbel"/>
                <a:ea typeface="+mn-ea"/>
                <a:cs typeface="+mn-cs"/>
              </a:rPr>
              <a:t>Sitecore</a:t>
            </a:r>
            <a:r>
              <a:rPr lang="en-US" sz="1400" b="0" i="0" u="none" strike="noStrike" kern="1200" baseline="0" dirty="0">
                <a:solidFill>
                  <a:schemeClr val="bg1"/>
                </a:solidFill>
                <a:latin typeface="Corbel"/>
                <a:ea typeface="+mn-ea"/>
                <a:cs typeface="+mn-cs"/>
              </a:rPr>
              <a:t> Corporation A/S. All other brand and product names are the property of their respective owners.</a:t>
            </a:r>
            <a:endParaRPr lang="en-US" sz="1400" baseline="0" dirty="0">
              <a:solidFill>
                <a:schemeClr val="bg1"/>
              </a:solidFill>
              <a:latin typeface="Corbel"/>
            </a:endParaRPr>
          </a:p>
        </p:txBody>
      </p:sp>
      <p:sp>
        <p:nvSpPr>
          <p:cNvPr id="15" name="Picture Placeholder 6"/>
          <p:cNvSpPr>
            <a:spLocks noGrp="1"/>
          </p:cNvSpPr>
          <p:nvPr>
            <p:ph type="pic" sz="quarter" idx="14" hasCustomPrompt="1"/>
          </p:nvPr>
        </p:nvSpPr>
        <p:spPr>
          <a:xfrm>
            <a:off x="9847087" y="985520"/>
            <a:ext cx="1781646" cy="650240"/>
          </a:xfrm>
        </p:spPr>
        <p:txBody>
          <a:bodyPr anchor="ctr" anchorCtr="1">
            <a:normAutofit/>
          </a:bodyPr>
          <a:lstStyle>
            <a:lvl1pPr algn="ctr">
              <a:defRPr sz="1400" baseline="0">
                <a:solidFill>
                  <a:schemeClr val="accent6"/>
                </a:solidFill>
              </a:defRPr>
            </a:lvl1pPr>
          </a:lstStyle>
          <a:p>
            <a:r>
              <a:rPr lang="en-US" dirty="0"/>
              <a:t>Click to add logo</a:t>
            </a:r>
          </a:p>
        </p:txBody>
      </p:sp>
      <p:sp>
        <p:nvSpPr>
          <p:cNvPr id="2" name="Footer Placeholder 1"/>
          <p:cNvSpPr>
            <a:spLocks noGrp="1"/>
          </p:cNvSpPr>
          <p:nvPr>
            <p:ph type="ftr" sz="quarter" idx="15"/>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
        <p:nvSpPr>
          <p:cNvPr id="3" name="Slide Number Placeholder 2"/>
          <p:cNvSpPr>
            <a:spLocks noGrp="1"/>
          </p:cNvSpPr>
          <p:nvPr>
            <p:ph type="sldNum" sz="quarter" idx="16"/>
          </p:nvPr>
        </p:nvSpPr>
        <p:spPr/>
        <p:txBody>
          <a:bodyPr/>
          <a:lstStyle/>
          <a:p>
            <a:fld id="{C22AD53A-4A31-1849-8930-A19B857CB4AE}" type="slidenum">
              <a:rPr lang="en-US" smtClean="0"/>
              <a:pPr/>
              <a:t>‹#›</a:t>
            </a:fld>
            <a:endParaRPr lang="en-US"/>
          </a:p>
        </p:txBody>
      </p:sp>
    </p:spTree>
    <p:extLst>
      <p:ext uri="{BB962C8B-B14F-4D97-AF65-F5344CB8AC3E}">
        <p14:creationId xmlns:p14="http://schemas.microsoft.com/office/powerpoint/2010/main" val="2682050589"/>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C22AD53A-4A31-1849-8930-A19B857CB4AE}" type="slidenum">
              <a:rPr lang="en-US" smtClean="0"/>
              <a:pPr/>
              <a:t>‹#›</a:t>
            </a:fld>
            <a:endParaRPr lang="en-US"/>
          </a:p>
        </p:txBody>
      </p:sp>
      <p:sp>
        <p:nvSpPr>
          <p:cNvPr id="4" name="Footer Placeholder 3"/>
          <p:cNvSpPr>
            <a:spLocks noGrp="1"/>
          </p:cNvSpPr>
          <p:nvPr>
            <p:ph type="ftr" sz="quarter" idx="11"/>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1645355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16BACF-4D4A-4B9D-B1E6-6EFEC1000B3B}"/>
              </a:ext>
            </a:extLst>
          </p:cNvPr>
          <p:cNvSpPr>
            <a:spLocks noGrp="1"/>
          </p:cNvSpPr>
          <p:nvPr>
            <p:ph type="dt" sz="half" idx="10"/>
          </p:nvPr>
        </p:nvSpPr>
        <p:spPr/>
        <p:txBody>
          <a:bodyPr/>
          <a:lstStyle/>
          <a:p>
            <a:fld id="{C451D5A7-DE27-44C3-9C80-619CE0F78728}" type="datetimeFigureOut">
              <a:rPr lang="en-GB" smtClean="0"/>
              <a:t>24/10/2018</a:t>
            </a:fld>
            <a:endParaRPr lang="en-GB"/>
          </a:p>
        </p:txBody>
      </p:sp>
      <p:sp>
        <p:nvSpPr>
          <p:cNvPr id="3" name="Footer Placeholder 2">
            <a:extLst>
              <a:ext uri="{FF2B5EF4-FFF2-40B4-BE49-F238E27FC236}">
                <a16:creationId xmlns:a16="http://schemas.microsoft.com/office/drawing/2014/main" id="{33913F76-3A8C-4D95-97F3-6D1DBCDB2B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D91FF44-72C1-4765-BD8D-4AB0F99EC1E5}"/>
              </a:ext>
            </a:extLst>
          </p:cNvPr>
          <p:cNvSpPr>
            <a:spLocks noGrp="1"/>
          </p:cNvSpPr>
          <p:nvPr>
            <p:ph type="sldNum" sz="quarter" idx="12"/>
          </p:nvPr>
        </p:nvSpPr>
        <p:spPr/>
        <p:txBody>
          <a:bodyPr/>
          <a:lstStyle/>
          <a:p>
            <a:fld id="{4677706A-B217-4C2D-BA55-05565750453D}" type="slidenum">
              <a:rPr lang="en-GB" smtClean="0"/>
              <a:t>‹#›</a:t>
            </a:fld>
            <a:endParaRPr lang="en-GB"/>
          </a:p>
        </p:txBody>
      </p:sp>
    </p:spTree>
    <p:extLst>
      <p:ext uri="{BB962C8B-B14F-4D97-AF65-F5344CB8AC3E}">
        <p14:creationId xmlns:p14="http://schemas.microsoft.com/office/powerpoint/2010/main" val="792755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Right-Oran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052" cy="6858000"/>
          </a:xfrm>
          <a:prstGeom prst="rect">
            <a:avLst/>
          </a:prstGeom>
        </p:spPr>
      </p:pic>
      <p:grpSp>
        <p:nvGrpSpPr>
          <p:cNvPr id="15" name="Group 14"/>
          <p:cNvGrpSpPr/>
          <p:nvPr userDrawn="1"/>
        </p:nvGrpSpPr>
        <p:grpSpPr>
          <a:xfrm flipH="1">
            <a:off x="4635208" y="-815662"/>
            <a:ext cx="9843750" cy="7749879"/>
            <a:chOff x="-2289848" y="-819143"/>
            <a:chExt cx="9843750" cy="7749879"/>
          </a:xfrm>
        </p:grpSpPr>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9848" y="-359355"/>
              <a:ext cx="9843750" cy="7290091"/>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3965" y="-819143"/>
              <a:ext cx="8107867" cy="7299530"/>
            </a:xfrm>
            <a:prstGeom prst="rect">
              <a:avLst/>
            </a:prstGeom>
          </p:spPr>
        </p:pic>
      </p:grpSp>
      <p:pic>
        <p:nvPicPr>
          <p:cNvPr id="13" name="Picture 12"/>
          <p:cNvPicPr>
            <a:picLocks noChangeAspect="1"/>
          </p:cNvPicPr>
          <p:nvPr userDrawn="1"/>
        </p:nvPicPr>
        <p:blipFill>
          <a:blip r:embed="rId5"/>
          <a:stretch>
            <a:fillRect/>
          </a:stretch>
        </p:blipFill>
        <p:spPr>
          <a:xfrm>
            <a:off x="8650228" y="4116499"/>
            <a:ext cx="3558681" cy="1511858"/>
          </a:xfrm>
          <a:prstGeom prst="rect">
            <a:avLst/>
          </a:prstGeom>
        </p:spPr>
      </p:pic>
      <p:sp>
        <p:nvSpPr>
          <p:cNvPr id="11" name="Title 1"/>
          <p:cNvSpPr>
            <a:spLocks noGrp="1"/>
          </p:cNvSpPr>
          <p:nvPr>
            <p:ph type="title" hasCustomPrompt="1"/>
          </p:nvPr>
        </p:nvSpPr>
        <p:spPr>
          <a:xfrm>
            <a:off x="6330999" y="524151"/>
            <a:ext cx="5528504" cy="2461975"/>
          </a:xfrm>
          <a:ln>
            <a:noFill/>
          </a:ln>
        </p:spPr>
        <p:txBody>
          <a:bodyPr lIns="0" tIns="0" rIns="0" bIns="0" anchor="t" anchorCtr="0">
            <a:noAutofit/>
          </a:bodyPr>
          <a:lstStyle>
            <a:lvl1pPr algn="r">
              <a:lnSpc>
                <a:spcPct val="100000"/>
              </a:lnSpc>
              <a:defRPr sz="5602" baseline="0">
                <a:solidFill>
                  <a:schemeClr val="bg1"/>
                </a:solidFill>
              </a:defRPr>
            </a:lvl1pPr>
          </a:lstStyle>
          <a:p>
            <a:r>
              <a:rPr lang="en-US" dirty="0"/>
              <a:t>Click to add headline for the title slide here</a:t>
            </a:r>
          </a:p>
        </p:txBody>
      </p:sp>
      <p:sp>
        <p:nvSpPr>
          <p:cNvPr id="12" name="Text Placeholder 3"/>
          <p:cNvSpPr>
            <a:spLocks noGrp="1"/>
          </p:cNvSpPr>
          <p:nvPr>
            <p:ph type="body" sz="quarter" idx="12" hasCustomPrompt="1"/>
          </p:nvPr>
        </p:nvSpPr>
        <p:spPr>
          <a:xfrm>
            <a:off x="9999976" y="3627520"/>
            <a:ext cx="1808405" cy="710800"/>
          </a:xfrm>
          <a:ln>
            <a:noFill/>
          </a:ln>
        </p:spPr>
        <p:txBody>
          <a:bodyPr lIns="0" tIns="0" rIns="0" bIns="0">
            <a:normAutofit/>
          </a:bodyPr>
          <a:lstStyle>
            <a:lvl1pPr algn="r">
              <a:spcBef>
                <a:spcPts val="0"/>
              </a:spcBef>
              <a:spcAft>
                <a:spcPts val="0"/>
              </a:spcAft>
              <a:buFontTx/>
              <a:buNone/>
              <a:defRPr sz="1600" baseline="0">
                <a:solidFill>
                  <a:srgbClr val="FFFFFF"/>
                </a:solidFill>
                <a:latin typeface="Corbel"/>
                <a:cs typeface="Corbel"/>
              </a:defRPr>
            </a:lvl1pPr>
            <a:lvl2pPr marL="453657" indent="0">
              <a:buFontTx/>
              <a:buNone/>
              <a:defRPr>
                <a:solidFill>
                  <a:srgbClr val="FFFFFF"/>
                </a:solidFill>
              </a:defRPr>
            </a:lvl2pPr>
            <a:lvl3pPr marL="849707" indent="0">
              <a:buFontTx/>
              <a:buNone/>
              <a:defRPr>
                <a:solidFill>
                  <a:srgbClr val="FFFFFF"/>
                </a:solidFill>
              </a:defRPr>
            </a:lvl3pPr>
            <a:lvl4pPr marL="1216953" indent="0">
              <a:buFontTx/>
              <a:buNone/>
              <a:defRPr>
                <a:solidFill>
                  <a:srgbClr val="FFFFFF"/>
                </a:solidFill>
              </a:defRPr>
            </a:lvl4pPr>
            <a:lvl5pPr marL="1829029" indent="0">
              <a:buFontTx/>
              <a:buNone/>
              <a:defRPr>
                <a:solidFill>
                  <a:srgbClr val="FFFFFF"/>
                </a:solidFill>
              </a:defRPr>
            </a:lvl5pPr>
          </a:lstStyle>
          <a:p>
            <a:pPr lvl="0"/>
            <a:r>
              <a:rPr lang="en-US" dirty="0"/>
              <a:t>Presented by:</a:t>
            </a:r>
          </a:p>
          <a:p>
            <a:pPr lvl="0"/>
            <a:r>
              <a:rPr lang="en-US" dirty="0"/>
              <a:t>John Doe</a:t>
            </a:r>
          </a:p>
        </p:txBody>
      </p:sp>
      <p:sp>
        <p:nvSpPr>
          <p:cNvPr id="22" name="Picture Placeholder 6"/>
          <p:cNvSpPr>
            <a:spLocks noGrp="1"/>
          </p:cNvSpPr>
          <p:nvPr>
            <p:ph type="pic" sz="quarter" idx="14" hasCustomPrompt="1"/>
          </p:nvPr>
        </p:nvSpPr>
        <p:spPr>
          <a:xfrm>
            <a:off x="8013285" y="3632200"/>
            <a:ext cx="1999676" cy="685800"/>
          </a:xfrm>
        </p:spPr>
        <p:txBody>
          <a:bodyPr>
            <a:normAutofit/>
          </a:bodyPr>
          <a:lstStyle>
            <a:lvl1pPr algn="ctr">
              <a:defRPr sz="1801" baseline="0">
                <a:solidFill>
                  <a:schemeClr val="accent6"/>
                </a:solidFill>
              </a:defRPr>
            </a:lvl1pPr>
          </a:lstStyle>
          <a:p>
            <a:r>
              <a:rPr lang="en-US" dirty="0"/>
              <a:t>Click to add logo</a:t>
            </a:r>
          </a:p>
        </p:txBody>
      </p:sp>
      <p:sp>
        <p:nvSpPr>
          <p:cNvPr id="2" name="Slide Number Placeholder 1"/>
          <p:cNvSpPr>
            <a:spLocks noGrp="1"/>
          </p:cNvSpPr>
          <p:nvPr>
            <p:ph type="sldNum" sz="quarter" idx="15"/>
          </p:nvPr>
        </p:nvSpPr>
        <p:spPr/>
        <p:txBody>
          <a:bodyPr/>
          <a:lstStyle/>
          <a:p>
            <a:fld id="{C22AD53A-4A31-1849-8930-A19B857CB4AE}" type="slidenum">
              <a:rPr lang="en-US" smtClean="0"/>
              <a:pPr/>
              <a:t>‹#›</a:t>
            </a:fld>
            <a:endParaRPr lang="en-US"/>
          </a:p>
        </p:txBody>
      </p:sp>
      <p:sp>
        <p:nvSpPr>
          <p:cNvPr id="4" name="Footer Placeholder 3"/>
          <p:cNvSpPr>
            <a:spLocks noGrp="1"/>
          </p:cNvSpPr>
          <p:nvPr>
            <p:ph type="ftr" sz="quarter" idx="16"/>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grpSp>
        <p:nvGrpSpPr>
          <p:cNvPr id="14" name="Group 13"/>
          <p:cNvGrpSpPr/>
          <p:nvPr userDrawn="1"/>
        </p:nvGrpSpPr>
        <p:grpSpPr>
          <a:xfrm>
            <a:off x="8840" y="6497320"/>
            <a:ext cx="1287942" cy="294225"/>
            <a:chOff x="8840" y="6497320"/>
            <a:chExt cx="1287942" cy="294225"/>
          </a:xfrm>
        </p:grpSpPr>
        <p:sp>
          <p:nvSpPr>
            <p:cNvPr id="18" name="Snip Single Corner Rectangle 8"/>
            <p:cNvSpPr/>
            <p:nvPr/>
          </p:nvSpPr>
          <p:spPr>
            <a:xfrm rot="10800000" flipH="1">
              <a:off x="8840" y="6510873"/>
              <a:ext cx="1287942" cy="280672"/>
            </a:xfrm>
            <a:custGeom>
              <a:avLst/>
              <a:gdLst>
                <a:gd name="connsiteX0" fmla="*/ 0 w 1066502"/>
                <a:gd name="connsiteY0" fmla="*/ 0 h 280672"/>
                <a:gd name="connsiteX1" fmla="*/ 952549 w 1066502"/>
                <a:gd name="connsiteY1" fmla="*/ 0 h 280672"/>
                <a:gd name="connsiteX2" fmla="*/ 1066502 w 1066502"/>
                <a:gd name="connsiteY2" fmla="*/ 113953 h 280672"/>
                <a:gd name="connsiteX3" fmla="*/ 1066502 w 1066502"/>
                <a:gd name="connsiteY3" fmla="*/ 280672 h 280672"/>
                <a:gd name="connsiteX4" fmla="*/ 0 w 1066502"/>
                <a:gd name="connsiteY4" fmla="*/ 280672 h 280672"/>
                <a:gd name="connsiteX5" fmla="*/ 0 w 1066502"/>
                <a:gd name="connsiteY5" fmla="*/ 0 h 280672"/>
                <a:gd name="connsiteX0" fmla="*/ 221105 w 1287607"/>
                <a:gd name="connsiteY0" fmla="*/ 0 h 280672"/>
                <a:gd name="connsiteX1" fmla="*/ 1173654 w 1287607"/>
                <a:gd name="connsiteY1" fmla="*/ 0 h 280672"/>
                <a:gd name="connsiteX2" fmla="*/ 1287607 w 1287607"/>
                <a:gd name="connsiteY2" fmla="*/ 113953 h 280672"/>
                <a:gd name="connsiteX3" fmla="*/ 1287607 w 1287607"/>
                <a:gd name="connsiteY3" fmla="*/ 280672 h 280672"/>
                <a:gd name="connsiteX4" fmla="*/ 0 w 1287607"/>
                <a:gd name="connsiteY4" fmla="*/ 280672 h 280672"/>
                <a:gd name="connsiteX5" fmla="*/ 221105 w 1287607"/>
                <a:gd name="connsiteY5" fmla="*/ 0 h 280672"/>
                <a:gd name="connsiteX0" fmla="*/ 3748 w 1287607"/>
                <a:gd name="connsiteY0" fmla="*/ 0 h 280672"/>
                <a:gd name="connsiteX1" fmla="*/ 1173654 w 1287607"/>
                <a:gd name="connsiteY1" fmla="*/ 0 h 280672"/>
                <a:gd name="connsiteX2" fmla="*/ 1287607 w 1287607"/>
                <a:gd name="connsiteY2" fmla="*/ 113953 h 280672"/>
                <a:gd name="connsiteX3" fmla="*/ 1287607 w 1287607"/>
                <a:gd name="connsiteY3" fmla="*/ 280672 h 280672"/>
                <a:gd name="connsiteX4" fmla="*/ 0 w 1287607"/>
                <a:gd name="connsiteY4" fmla="*/ 280672 h 280672"/>
                <a:gd name="connsiteX5" fmla="*/ 3748 w 1287607"/>
                <a:gd name="connsiteY5" fmla="*/ 0 h 28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607" h="280672">
                  <a:moveTo>
                    <a:pt x="3748" y="0"/>
                  </a:moveTo>
                  <a:lnTo>
                    <a:pt x="1173654" y="0"/>
                  </a:lnTo>
                  <a:lnTo>
                    <a:pt x="1287607" y="113953"/>
                  </a:lnTo>
                  <a:lnTo>
                    <a:pt x="1287607" y="280672"/>
                  </a:lnTo>
                  <a:lnTo>
                    <a:pt x="0" y="280672"/>
                  </a:lnTo>
                  <a:cubicBezTo>
                    <a:pt x="1249" y="187115"/>
                    <a:pt x="2499" y="93557"/>
                    <a:pt x="3748" y="0"/>
                  </a:cubicBezTo>
                  <a:close/>
                </a:path>
              </a:pathLst>
            </a:custGeom>
            <a:solidFill>
              <a:srgbClr val="EF82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dirty="0"/>
            </a:p>
          </p:txBody>
        </p:sp>
        <p:sp>
          <p:nvSpPr>
            <p:cNvPr id="19" name="TextBox 18">
              <a:hlinkClick r:id="rId6"/>
            </p:cNvPr>
            <p:cNvSpPr txBox="1"/>
            <p:nvPr userDrawn="1"/>
          </p:nvSpPr>
          <p:spPr>
            <a:xfrm>
              <a:off x="14994" y="6497320"/>
              <a:ext cx="1259301" cy="292388"/>
            </a:xfrm>
            <a:prstGeom prst="rect">
              <a:avLst/>
            </a:prstGeom>
            <a:noFill/>
          </p:spPr>
          <p:txBody>
            <a:bodyPr wrap="square" rtlCol="0">
              <a:spAutoFit/>
            </a:bodyPr>
            <a:lstStyle/>
            <a:p>
              <a:pPr algn="ctr"/>
              <a:r>
                <a:rPr lang="en-US" sz="1300" dirty="0">
                  <a:solidFill>
                    <a:schemeClr val="bg1"/>
                  </a:solidFill>
                  <a:latin typeface="KievitPro-Bold"/>
                  <a:cs typeface="KievitPro-Bold"/>
                </a:rPr>
                <a:t>#</a:t>
              </a:r>
              <a:r>
                <a:rPr lang="en-US" sz="1300" dirty="0" err="1">
                  <a:solidFill>
                    <a:schemeClr val="bg1"/>
                  </a:solidFill>
                  <a:latin typeface="KievitPro-Bold"/>
                  <a:cs typeface="KievitPro-Bold"/>
                </a:rPr>
                <a:t>SitecoreSYM</a:t>
              </a:r>
              <a:endParaRPr lang="en-US" sz="1300" dirty="0">
                <a:solidFill>
                  <a:schemeClr val="bg1"/>
                </a:solidFill>
                <a:latin typeface="KievitPro-Bold"/>
                <a:cs typeface="KievitPro-Bold"/>
              </a:endParaRPr>
            </a:p>
          </p:txBody>
        </p:sp>
      </p:grpSp>
    </p:spTree>
    <p:extLst>
      <p:ext uri="{BB962C8B-B14F-4D97-AF65-F5344CB8AC3E}">
        <p14:creationId xmlns:p14="http://schemas.microsoft.com/office/powerpoint/2010/main" val="1572648249"/>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Right-Orange">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052" cy="6858000"/>
          </a:xfrm>
          <a:prstGeom prst="rect">
            <a:avLst/>
          </a:prstGeom>
        </p:spPr>
      </p:pic>
      <p:grpSp>
        <p:nvGrpSpPr>
          <p:cNvPr id="21" name="Group 20"/>
          <p:cNvGrpSpPr/>
          <p:nvPr userDrawn="1"/>
        </p:nvGrpSpPr>
        <p:grpSpPr>
          <a:xfrm flipH="1">
            <a:off x="4635208" y="-815662"/>
            <a:ext cx="9843750" cy="7749879"/>
            <a:chOff x="-2289848" y="-819143"/>
            <a:chExt cx="9843750" cy="7749879"/>
          </a:xfrm>
        </p:grpSpPr>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9848" y="-359355"/>
              <a:ext cx="9843750" cy="7290091"/>
            </a:xfrm>
            <a:prstGeom prst="rect">
              <a:avLst/>
            </a:prstGeom>
          </p:spPr>
        </p:pic>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3965" y="-819143"/>
              <a:ext cx="8107867" cy="7299530"/>
            </a:xfrm>
            <a:prstGeom prst="rect">
              <a:avLst/>
            </a:prstGeom>
          </p:spPr>
        </p:pic>
      </p:grpSp>
      <p:sp>
        <p:nvSpPr>
          <p:cNvPr id="11" name="Title 1"/>
          <p:cNvSpPr>
            <a:spLocks noGrp="1"/>
          </p:cNvSpPr>
          <p:nvPr>
            <p:ph type="title" hasCustomPrompt="1"/>
          </p:nvPr>
        </p:nvSpPr>
        <p:spPr>
          <a:xfrm>
            <a:off x="6330999" y="524151"/>
            <a:ext cx="5528504" cy="2461975"/>
          </a:xfrm>
          <a:ln>
            <a:noFill/>
          </a:ln>
        </p:spPr>
        <p:txBody>
          <a:bodyPr lIns="0" tIns="0" rIns="0" bIns="0" anchor="t" anchorCtr="0">
            <a:noAutofit/>
          </a:bodyPr>
          <a:lstStyle>
            <a:lvl1pPr algn="r">
              <a:lnSpc>
                <a:spcPct val="100000"/>
              </a:lnSpc>
              <a:defRPr sz="5602" baseline="0">
                <a:solidFill>
                  <a:schemeClr val="bg1"/>
                </a:solidFill>
              </a:defRPr>
            </a:lvl1pPr>
          </a:lstStyle>
          <a:p>
            <a:r>
              <a:rPr lang="en-US" dirty="0"/>
              <a:t>Click to add headline for the title slide here</a:t>
            </a:r>
          </a:p>
        </p:txBody>
      </p:sp>
      <p:sp>
        <p:nvSpPr>
          <p:cNvPr id="12" name="Text Placeholder 3"/>
          <p:cNvSpPr>
            <a:spLocks noGrp="1"/>
          </p:cNvSpPr>
          <p:nvPr>
            <p:ph type="body" sz="quarter" idx="12" hasCustomPrompt="1"/>
          </p:nvPr>
        </p:nvSpPr>
        <p:spPr>
          <a:xfrm>
            <a:off x="9999976" y="3627520"/>
            <a:ext cx="1808405" cy="710800"/>
          </a:xfrm>
          <a:ln>
            <a:noFill/>
          </a:ln>
        </p:spPr>
        <p:txBody>
          <a:bodyPr lIns="0" tIns="0" rIns="0" bIns="0">
            <a:normAutofit/>
          </a:bodyPr>
          <a:lstStyle>
            <a:lvl1pPr algn="r">
              <a:spcBef>
                <a:spcPts val="0"/>
              </a:spcBef>
              <a:spcAft>
                <a:spcPts val="0"/>
              </a:spcAft>
              <a:buFontTx/>
              <a:buNone/>
              <a:defRPr sz="1600" baseline="0">
                <a:solidFill>
                  <a:srgbClr val="FFFFFF"/>
                </a:solidFill>
                <a:latin typeface="Corbel"/>
                <a:cs typeface="Corbel"/>
              </a:defRPr>
            </a:lvl1pPr>
            <a:lvl2pPr marL="453657" indent="0">
              <a:buFontTx/>
              <a:buNone/>
              <a:defRPr>
                <a:solidFill>
                  <a:srgbClr val="FFFFFF"/>
                </a:solidFill>
              </a:defRPr>
            </a:lvl2pPr>
            <a:lvl3pPr marL="849707" indent="0">
              <a:buFontTx/>
              <a:buNone/>
              <a:defRPr>
                <a:solidFill>
                  <a:srgbClr val="FFFFFF"/>
                </a:solidFill>
              </a:defRPr>
            </a:lvl3pPr>
            <a:lvl4pPr marL="1216953" indent="0">
              <a:buFontTx/>
              <a:buNone/>
              <a:defRPr>
                <a:solidFill>
                  <a:srgbClr val="FFFFFF"/>
                </a:solidFill>
              </a:defRPr>
            </a:lvl4pPr>
            <a:lvl5pPr marL="1829029" indent="0">
              <a:buFontTx/>
              <a:buNone/>
              <a:defRPr>
                <a:solidFill>
                  <a:srgbClr val="FFFFFF"/>
                </a:solidFill>
              </a:defRPr>
            </a:lvl5pPr>
          </a:lstStyle>
          <a:p>
            <a:pPr lvl="0"/>
            <a:r>
              <a:rPr lang="en-US" dirty="0"/>
              <a:t>Presented by:</a:t>
            </a:r>
          </a:p>
          <a:p>
            <a:pPr lvl="0"/>
            <a:r>
              <a:rPr lang="en-US" dirty="0"/>
              <a:t>John Doe</a:t>
            </a:r>
          </a:p>
        </p:txBody>
      </p:sp>
      <p:sp>
        <p:nvSpPr>
          <p:cNvPr id="22" name="Picture Placeholder 6"/>
          <p:cNvSpPr>
            <a:spLocks noGrp="1"/>
          </p:cNvSpPr>
          <p:nvPr>
            <p:ph type="pic" sz="quarter" idx="14" hasCustomPrompt="1"/>
          </p:nvPr>
        </p:nvSpPr>
        <p:spPr>
          <a:xfrm>
            <a:off x="8013285" y="3632200"/>
            <a:ext cx="1999676" cy="685800"/>
          </a:xfrm>
        </p:spPr>
        <p:txBody>
          <a:bodyPr>
            <a:normAutofit/>
          </a:bodyPr>
          <a:lstStyle>
            <a:lvl1pPr algn="ctr">
              <a:defRPr sz="1801" baseline="0">
                <a:solidFill>
                  <a:schemeClr val="accent6"/>
                </a:solidFill>
              </a:defRPr>
            </a:lvl1pPr>
          </a:lstStyle>
          <a:p>
            <a:r>
              <a:rPr lang="en-US" dirty="0"/>
              <a:t>Click to add logo</a:t>
            </a:r>
          </a:p>
        </p:txBody>
      </p:sp>
      <p:sp>
        <p:nvSpPr>
          <p:cNvPr id="2" name="Footer Placeholder 1"/>
          <p:cNvSpPr>
            <a:spLocks noGrp="1"/>
          </p:cNvSpPr>
          <p:nvPr>
            <p:ph type="ftr" sz="quarter" idx="15"/>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
        <p:nvSpPr>
          <p:cNvPr id="3" name="Slide Number Placeholder 2"/>
          <p:cNvSpPr>
            <a:spLocks noGrp="1"/>
          </p:cNvSpPr>
          <p:nvPr>
            <p:ph type="sldNum" sz="quarter" idx="16"/>
          </p:nvPr>
        </p:nvSpPr>
        <p:spPr/>
        <p:txBody>
          <a:bodyPr/>
          <a:lstStyle/>
          <a:p>
            <a:fld id="{C22AD53A-4A31-1849-8930-A19B857CB4AE}" type="slidenum">
              <a:rPr lang="en-US" smtClean="0"/>
              <a:pPr/>
              <a:t>‹#›</a:t>
            </a:fld>
            <a:endParaRPr lang="en-US"/>
          </a:p>
        </p:txBody>
      </p:sp>
      <p:grpSp>
        <p:nvGrpSpPr>
          <p:cNvPr id="17" name="Group 16"/>
          <p:cNvGrpSpPr/>
          <p:nvPr userDrawn="1"/>
        </p:nvGrpSpPr>
        <p:grpSpPr>
          <a:xfrm>
            <a:off x="8840" y="6497320"/>
            <a:ext cx="1287942" cy="294225"/>
            <a:chOff x="8840" y="6497320"/>
            <a:chExt cx="1287942" cy="294225"/>
          </a:xfrm>
        </p:grpSpPr>
        <p:sp>
          <p:nvSpPr>
            <p:cNvPr id="19" name="Snip Single Corner Rectangle 8"/>
            <p:cNvSpPr/>
            <p:nvPr/>
          </p:nvSpPr>
          <p:spPr>
            <a:xfrm rot="10800000" flipH="1">
              <a:off x="8840" y="6510873"/>
              <a:ext cx="1287942" cy="280672"/>
            </a:xfrm>
            <a:custGeom>
              <a:avLst/>
              <a:gdLst>
                <a:gd name="connsiteX0" fmla="*/ 0 w 1066502"/>
                <a:gd name="connsiteY0" fmla="*/ 0 h 280672"/>
                <a:gd name="connsiteX1" fmla="*/ 952549 w 1066502"/>
                <a:gd name="connsiteY1" fmla="*/ 0 h 280672"/>
                <a:gd name="connsiteX2" fmla="*/ 1066502 w 1066502"/>
                <a:gd name="connsiteY2" fmla="*/ 113953 h 280672"/>
                <a:gd name="connsiteX3" fmla="*/ 1066502 w 1066502"/>
                <a:gd name="connsiteY3" fmla="*/ 280672 h 280672"/>
                <a:gd name="connsiteX4" fmla="*/ 0 w 1066502"/>
                <a:gd name="connsiteY4" fmla="*/ 280672 h 280672"/>
                <a:gd name="connsiteX5" fmla="*/ 0 w 1066502"/>
                <a:gd name="connsiteY5" fmla="*/ 0 h 280672"/>
                <a:gd name="connsiteX0" fmla="*/ 221105 w 1287607"/>
                <a:gd name="connsiteY0" fmla="*/ 0 h 280672"/>
                <a:gd name="connsiteX1" fmla="*/ 1173654 w 1287607"/>
                <a:gd name="connsiteY1" fmla="*/ 0 h 280672"/>
                <a:gd name="connsiteX2" fmla="*/ 1287607 w 1287607"/>
                <a:gd name="connsiteY2" fmla="*/ 113953 h 280672"/>
                <a:gd name="connsiteX3" fmla="*/ 1287607 w 1287607"/>
                <a:gd name="connsiteY3" fmla="*/ 280672 h 280672"/>
                <a:gd name="connsiteX4" fmla="*/ 0 w 1287607"/>
                <a:gd name="connsiteY4" fmla="*/ 280672 h 280672"/>
                <a:gd name="connsiteX5" fmla="*/ 221105 w 1287607"/>
                <a:gd name="connsiteY5" fmla="*/ 0 h 280672"/>
                <a:gd name="connsiteX0" fmla="*/ 3748 w 1287607"/>
                <a:gd name="connsiteY0" fmla="*/ 0 h 280672"/>
                <a:gd name="connsiteX1" fmla="*/ 1173654 w 1287607"/>
                <a:gd name="connsiteY1" fmla="*/ 0 h 280672"/>
                <a:gd name="connsiteX2" fmla="*/ 1287607 w 1287607"/>
                <a:gd name="connsiteY2" fmla="*/ 113953 h 280672"/>
                <a:gd name="connsiteX3" fmla="*/ 1287607 w 1287607"/>
                <a:gd name="connsiteY3" fmla="*/ 280672 h 280672"/>
                <a:gd name="connsiteX4" fmla="*/ 0 w 1287607"/>
                <a:gd name="connsiteY4" fmla="*/ 280672 h 280672"/>
                <a:gd name="connsiteX5" fmla="*/ 3748 w 1287607"/>
                <a:gd name="connsiteY5" fmla="*/ 0 h 28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607" h="280672">
                  <a:moveTo>
                    <a:pt x="3748" y="0"/>
                  </a:moveTo>
                  <a:lnTo>
                    <a:pt x="1173654" y="0"/>
                  </a:lnTo>
                  <a:lnTo>
                    <a:pt x="1287607" y="113953"/>
                  </a:lnTo>
                  <a:lnTo>
                    <a:pt x="1287607" y="280672"/>
                  </a:lnTo>
                  <a:lnTo>
                    <a:pt x="0" y="280672"/>
                  </a:lnTo>
                  <a:cubicBezTo>
                    <a:pt x="1249" y="187115"/>
                    <a:pt x="2499" y="93557"/>
                    <a:pt x="3748" y="0"/>
                  </a:cubicBezTo>
                  <a:close/>
                </a:path>
              </a:pathLst>
            </a:custGeom>
            <a:solidFill>
              <a:srgbClr val="EF82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dirty="0"/>
            </a:p>
          </p:txBody>
        </p:sp>
        <p:sp>
          <p:nvSpPr>
            <p:cNvPr id="20" name="TextBox 19">
              <a:hlinkClick r:id="rId5"/>
            </p:cNvPr>
            <p:cNvSpPr txBox="1"/>
            <p:nvPr userDrawn="1"/>
          </p:nvSpPr>
          <p:spPr>
            <a:xfrm>
              <a:off x="14994" y="6497320"/>
              <a:ext cx="1259301" cy="292388"/>
            </a:xfrm>
            <a:prstGeom prst="rect">
              <a:avLst/>
            </a:prstGeom>
            <a:noFill/>
          </p:spPr>
          <p:txBody>
            <a:bodyPr wrap="square" rtlCol="0">
              <a:spAutoFit/>
            </a:bodyPr>
            <a:lstStyle/>
            <a:p>
              <a:pPr algn="ctr"/>
              <a:r>
                <a:rPr lang="en-US" sz="1300" dirty="0">
                  <a:solidFill>
                    <a:schemeClr val="bg1"/>
                  </a:solidFill>
                  <a:latin typeface="KievitPro-Bold"/>
                  <a:cs typeface="KievitPro-Bold"/>
                </a:rPr>
                <a:t>#</a:t>
              </a:r>
              <a:r>
                <a:rPr lang="en-US" sz="1300" dirty="0" err="1">
                  <a:solidFill>
                    <a:schemeClr val="bg1"/>
                  </a:solidFill>
                  <a:latin typeface="KievitPro-Bold"/>
                  <a:cs typeface="KievitPro-Bold"/>
                </a:rPr>
                <a:t>SitecoreSYM</a:t>
              </a:r>
              <a:endParaRPr lang="en-US" sz="1300" dirty="0">
                <a:solidFill>
                  <a:schemeClr val="bg1"/>
                </a:solidFill>
                <a:latin typeface="KievitPro-Bold"/>
                <a:cs typeface="KievitPro-Bold"/>
              </a:endParaRPr>
            </a:p>
          </p:txBody>
        </p:sp>
      </p:grpSp>
      <p:pic>
        <p:nvPicPr>
          <p:cNvPr id="13" name="Picture 12"/>
          <p:cNvPicPr>
            <a:picLocks noChangeAspect="1"/>
          </p:cNvPicPr>
          <p:nvPr userDrawn="1"/>
        </p:nvPicPr>
        <p:blipFill>
          <a:blip r:embed="rId6"/>
          <a:stretch>
            <a:fillRect/>
          </a:stretch>
        </p:blipFill>
        <p:spPr>
          <a:xfrm>
            <a:off x="8650228" y="4116499"/>
            <a:ext cx="3558681" cy="1511858"/>
          </a:xfrm>
          <a:prstGeom prst="rect">
            <a:avLst/>
          </a:prstGeom>
        </p:spPr>
      </p:pic>
    </p:spTree>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parator-Left-Orange">
    <p:spTree>
      <p:nvGrpSpPr>
        <p:cNvPr id="1" name=""/>
        <p:cNvGrpSpPr/>
        <p:nvPr/>
      </p:nvGrpSpPr>
      <p:grpSpPr>
        <a:xfrm>
          <a:off x="0" y="0"/>
          <a:ext cx="0" cy="0"/>
          <a:chOff x="0" y="0"/>
          <a:chExt cx="0" cy="0"/>
        </a:xfrm>
      </p:grpSpPr>
      <p:grpSp>
        <p:nvGrpSpPr>
          <p:cNvPr id="7" name="Group 6"/>
          <p:cNvGrpSpPr/>
          <p:nvPr userDrawn="1"/>
        </p:nvGrpSpPr>
        <p:grpSpPr>
          <a:xfrm>
            <a:off x="-407058" y="-418322"/>
            <a:ext cx="8782587" cy="7278589"/>
            <a:chOff x="-407058" y="-418322"/>
            <a:chExt cx="8782587" cy="7278589"/>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423" y="-372172"/>
              <a:ext cx="8759952" cy="659587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058" y="-418322"/>
              <a:ext cx="8479496" cy="7278589"/>
            </a:xfrm>
            <a:prstGeom prst="rect">
              <a:avLst/>
            </a:prstGeom>
          </p:spPr>
        </p:pic>
      </p:grpSp>
      <p:pic>
        <p:nvPicPr>
          <p:cNvPr id="9" name="Picture 8"/>
          <p:cNvPicPr>
            <a:picLocks noChangeAspect="1"/>
          </p:cNvPicPr>
          <p:nvPr userDrawn="1"/>
        </p:nvPicPr>
        <p:blipFill>
          <a:blip r:embed="rId4"/>
          <a:stretch>
            <a:fillRect/>
          </a:stretch>
        </p:blipFill>
        <p:spPr>
          <a:xfrm>
            <a:off x="231186" y="78261"/>
            <a:ext cx="1902414" cy="808215"/>
          </a:xfrm>
          <a:prstGeom prst="rect">
            <a:avLst/>
          </a:prstGeom>
        </p:spPr>
      </p:pic>
      <p:sp>
        <p:nvSpPr>
          <p:cNvPr id="36" name="Picture Placeholder 35"/>
          <p:cNvSpPr>
            <a:spLocks noGrp="1"/>
          </p:cNvSpPr>
          <p:nvPr>
            <p:ph type="pic" sz="quarter" idx="15" hasCustomPrompt="1"/>
          </p:nvPr>
        </p:nvSpPr>
        <p:spPr>
          <a:xfrm>
            <a:off x="-4470" y="1"/>
            <a:ext cx="12196470" cy="6858000"/>
          </a:xfrm>
          <a:custGeom>
            <a:avLst/>
            <a:gdLst>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0 w 12192000"/>
              <a:gd name="connsiteY5" fmla="*/ 0 h 6858000"/>
              <a:gd name="connsiteX6" fmla="*/ 8469 w 12192000"/>
              <a:gd name="connsiteY6" fmla="*/ 0 h 6858000"/>
              <a:gd name="connsiteX7" fmla="*/ 8469 w 12192000"/>
              <a:gd name="connsiteY7" fmla="*/ 6327058 h 6858000"/>
              <a:gd name="connsiteX8" fmla="*/ 86387 w 12192000"/>
              <a:gd name="connsiteY8" fmla="*/ 6327058 h 6858000"/>
              <a:gd name="connsiteX9" fmla="*/ 5605593 w 12192000"/>
              <a:gd name="connsiteY9" fmla="*/ 6327058 h 6858000"/>
              <a:gd name="connsiteX10" fmla="*/ 5627789 w 12192000"/>
              <a:gd name="connsiteY10" fmla="*/ 6327058 h 6858000"/>
              <a:gd name="connsiteX11" fmla="*/ 5627789 w 12192000"/>
              <a:gd name="connsiteY11" fmla="*/ 6304861 h 6858000"/>
              <a:gd name="connsiteX12" fmla="*/ 6624691 w 12192000"/>
              <a:gd name="connsiteY12" fmla="*/ 5307959 h 6858000"/>
              <a:gd name="connsiteX13" fmla="*/ 6624691 w 12192000"/>
              <a:gd name="connsiteY13" fmla="*/ 5304461 h 6858000"/>
              <a:gd name="connsiteX14" fmla="*/ 7204770 w 12192000"/>
              <a:gd name="connsiteY14" fmla="*/ 4724382 h 6858000"/>
              <a:gd name="connsiteX15" fmla="*/ 7204770 w 12192000"/>
              <a:gd name="connsiteY15" fmla="*/ 4713142 h 6858000"/>
              <a:gd name="connsiteX16" fmla="*/ 7669322 w 12192000"/>
              <a:gd name="connsiteY16" fmla="*/ 4248590 h 6858000"/>
              <a:gd name="connsiteX17" fmla="*/ 7669322 w 12192000"/>
              <a:gd name="connsiteY17" fmla="*/ 3332585 h 6858000"/>
              <a:gd name="connsiteX18" fmla="*/ 8011212 w 12192000"/>
              <a:gd name="connsiteY18" fmla="*/ 2990695 h 6858000"/>
              <a:gd name="connsiteX19" fmla="*/ 8011212 w 12192000"/>
              <a:gd name="connsiteY19" fmla="*/ 0 h 6858000"/>
              <a:gd name="connsiteX20" fmla="*/ 12192000 w 12192000"/>
              <a:gd name="connsiteY20" fmla="*/ 0 h 6858000"/>
              <a:gd name="connsiteX21" fmla="*/ 12192000 w 12192000"/>
              <a:gd name="connsiteY21" fmla="*/ 6858000 h 6858000"/>
              <a:gd name="connsiteX22" fmla="*/ 0 w 12192000"/>
              <a:gd name="connsiteY22" fmla="*/ 685800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69322 w 12192000"/>
              <a:gd name="connsiteY17" fmla="*/ 4248590 h 6858000"/>
              <a:gd name="connsiteX18" fmla="*/ 7692068 w 12192000"/>
              <a:gd name="connsiteY18" fmla="*/ 3368979 h 6858000"/>
              <a:gd name="connsiteX19" fmla="*/ 8011212 w 12192000"/>
              <a:gd name="connsiteY19" fmla="*/ 2990695 h 6858000"/>
              <a:gd name="connsiteX20" fmla="*/ 8011212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69322 w 12192000"/>
              <a:gd name="connsiteY17" fmla="*/ 4248590 h 6858000"/>
              <a:gd name="connsiteX18" fmla="*/ 7692068 w 12192000"/>
              <a:gd name="connsiteY18" fmla="*/ 3368979 h 6858000"/>
              <a:gd name="connsiteX19" fmla="*/ 8047606 w 12192000"/>
              <a:gd name="connsiteY19" fmla="*/ 3013441 h 6858000"/>
              <a:gd name="connsiteX20" fmla="*/ 8011212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69322 w 12192000"/>
              <a:gd name="connsiteY17" fmla="*/ 4248590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9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82970 w 12192000"/>
              <a:gd name="connsiteY17" fmla="*/ 4312280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782464 w 12192000"/>
              <a:gd name="connsiteY12" fmla="*/ 6195679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718774 w 12192000"/>
              <a:gd name="connsiteY11" fmla="*/ 6354354 h 6858000"/>
              <a:gd name="connsiteX12" fmla="*/ 5782464 w 12192000"/>
              <a:gd name="connsiteY12" fmla="*/ 6195679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718774 w 12192000"/>
              <a:gd name="connsiteY11" fmla="*/ 6354354 h 6858000"/>
              <a:gd name="connsiteX12" fmla="*/ 5782464 w 12192000"/>
              <a:gd name="connsiteY12" fmla="*/ 6195679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624691 w 12192000"/>
              <a:gd name="connsiteY13" fmla="*/ 5307959 h 6858000"/>
              <a:gd name="connsiteX14" fmla="*/ 6670183 w 12192000"/>
              <a:gd name="connsiteY14" fmla="*/ 5322658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374482 w 12192000"/>
              <a:gd name="connsiteY13" fmla="*/ 5603661 h 6858000"/>
              <a:gd name="connsiteX14" fmla="*/ 6670183 w 12192000"/>
              <a:gd name="connsiteY14" fmla="*/ 5322658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374482 w 12192000"/>
              <a:gd name="connsiteY13" fmla="*/ 5603661 h 6858000"/>
              <a:gd name="connsiteX14" fmla="*/ 6670183 w 12192000"/>
              <a:gd name="connsiteY14" fmla="*/ 5322658 h 6858000"/>
              <a:gd name="connsiteX15" fmla="*/ 7204770 w 12192000"/>
              <a:gd name="connsiteY15" fmla="*/ 4724382 h 6858000"/>
              <a:gd name="connsiteX16" fmla="*/ 7309403 w 12192000"/>
              <a:gd name="connsiteY16" fmla="*/ 4672199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374482 w 12192000"/>
              <a:gd name="connsiteY13" fmla="*/ 5603661 h 6858000"/>
              <a:gd name="connsiteX14" fmla="*/ 6670183 w 12192000"/>
              <a:gd name="connsiteY14" fmla="*/ 5322658 h 6858000"/>
              <a:gd name="connsiteX15" fmla="*/ 7068293 w 12192000"/>
              <a:gd name="connsiteY15" fmla="*/ 4915451 h 6858000"/>
              <a:gd name="connsiteX16" fmla="*/ 7309403 w 12192000"/>
              <a:gd name="connsiteY16" fmla="*/ 4672199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289534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32338 w 12192000"/>
              <a:gd name="connsiteY11" fmla="*/ 6358904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289534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32338 w 12192000"/>
              <a:gd name="connsiteY11" fmla="*/ 6272640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289534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8025 w 12192000"/>
              <a:gd name="connsiteY11" fmla="*/ 6354591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289534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3300172 w 12192000"/>
              <a:gd name="connsiteY10" fmla="*/ 6367529 h 6858000"/>
              <a:gd name="connsiteX11" fmla="*/ 5628025 w 12192000"/>
              <a:gd name="connsiteY11" fmla="*/ 6354591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289534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90857 w 12196470"/>
              <a:gd name="connsiteY9" fmla="*/ 6327058 h 6858000"/>
              <a:gd name="connsiteX10" fmla="*/ 3304642 w 12196470"/>
              <a:gd name="connsiteY10" fmla="*/ 6367529 h 6858000"/>
              <a:gd name="connsiteX11" fmla="*/ 5632495 w 12196470"/>
              <a:gd name="connsiteY11" fmla="*/ 6354591 h 6858000"/>
              <a:gd name="connsiteX12" fmla="*/ 5786934 w 12196470"/>
              <a:gd name="connsiteY12" fmla="*/ 6195679 h 6858000"/>
              <a:gd name="connsiteX13" fmla="*/ 6378952 w 12196470"/>
              <a:gd name="connsiteY13" fmla="*/ 5603661 h 6858000"/>
              <a:gd name="connsiteX14" fmla="*/ 6665555 w 12196470"/>
              <a:gd name="connsiteY14" fmla="*/ 5313559 h 6858000"/>
              <a:gd name="connsiteX15" fmla="*/ 7072763 w 12196470"/>
              <a:gd name="connsiteY15" fmla="*/ 4915451 h 6858000"/>
              <a:gd name="connsiteX16" fmla="*/ 7313873 w 12196470"/>
              <a:gd name="connsiteY16" fmla="*/ 4672199 h 6858000"/>
              <a:gd name="connsiteX17" fmla="*/ 7696538 w 12196470"/>
              <a:gd name="connsiteY17" fmla="*/ 4289534 h 6858000"/>
              <a:gd name="connsiteX18" fmla="*/ 7696538 w 12196470"/>
              <a:gd name="connsiteY18" fmla="*/ 3368979 h 6858000"/>
              <a:gd name="connsiteX19" fmla="*/ 8052076 w 12196470"/>
              <a:gd name="connsiteY19" fmla="*/ 3013441 h 6858000"/>
              <a:gd name="connsiteX20" fmla="*/ 8056625 w 12196470"/>
              <a:gd name="connsiteY20" fmla="*/ 0 h 6858000"/>
              <a:gd name="connsiteX21" fmla="*/ 12196470 w 12196470"/>
              <a:gd name="connsiteY21" fmla="*/ 0 h 6858000"/>
              <a:gd name="connsiteX22" fmla="*/ 12196470 w 12196470"/>
              <a:gd name="connsiteY22" fmla="*/ 6858000 h 6858000"/>
              <a:gd name="connsiteX23" fmla="*/ 4470 w 12196470"/>
              <a:gd name="connsiteY23" fmla="*/ 6858000 h 6858000"/>
              <a:gd name="connsiteX24" fmla="*/ 4470 w 1219647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785284 w 12196470"/>
              <a:gd name="connsiteY9" fmla="*/ 6357251 h 6858000"/>
              <a:gd name="connsiteX10" fmla="*/ 3304642 w 12196470"/>
              <a:gd name="connsiteY10" fmla="*/ 6367529 h 6858000"/>
              <a:gd name="connsiteX11" fmla="*/ 5632495 w 12196470"/>
              <a:gd name="connsiteY11" fmla="*/ 6354591 h 6858000"/>
              <a:gd name="connsiteX12" fmla="*/ 5786934 w 12196470"/>
              <a:gd name="connsiteY12" fmla="*/ 6195679 h 6858000"/>
              <a:gd name="connsiteX13" fmla="*/ 6378952 w 12196470"/>
              <a:gd name="connsiteY13" fmla="*/ 5603661 h 6858000"/>
              <a:gd name="connsiteX14" fmla="*/ 6665555 w 12196470"/>
              <a:gd name="connsiteY14" fmla="*/ 5313559 h 6858000"/>
              <a:gd name="connsiteX15" fmla="*/ 7072763 w 12196470"/>
              <a:gd name="connsiteY15" fmla="*/ 4915451 h 6858000"/>
              <a:gd name="connsiteX16" fmla="*/ 7313873 w 12196470"/>
              <a:gd name="connsiteY16" fmla="*/ 4672199 h 6858000"/>
              <a:gd name="connsiteX17" fmla="*/ 7696538 w 12196470"/>
              <a:gd name="connsiteY17" fmla="*/ 4289534 h 6858000"/>
              <a:gd name="connsiteX18" fmla="*/ 7696538 w 12196470"/>
              <a:gd name="connsiteY18" fmla="*/ 3368979 h 6858000"/>
              <a:gd name="connsiteX19" fmla="*/ 8052076 w 12196470"/>
              <a:gd name="connsiteY19" fmla="*/ 3013441 h 6858000"/>
              <a:gd name="connsiteX20" fmla="*/ 8056625 w 12196470"/>
              <a:gd name="connsiteY20" fmla="*/ 0 h 6858000"/>
              <a:gd name="connsiteX21" fmla="*/ 12196470 w 12196470"/>
              <a:gd name="connsiteY21" fmla="*/ 0 h 6858000"/>
              <a:gd name="connsiteX22" fmla="*/ 12196470 w 12196470"/>
              <a:gd name="connsiteY22" fmla="*/ 6858000 h 6858000"/>
              <a:gd name="connsiteX23" fmla="*/ 4470 w 12196470"/>
              <a:gd name="connsiteY23" fmla="*/ 6858000 h 6858000"/>
              <a:gd name="connsiteX24" fmla="*/ 4470 w 1219647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785284 w 12196470"/>
              <a:gd name="connsiteY9" fmla="*/ 6357251 h 6858000"/>
              <a:gd name="connsiteX10" fmla="*/ 3304642 w 12196470"/>
              <a:gd name="connsiteY10" fmla="*/ 6354590 h 6858000"/>
              <a:gd name="connsiteX11" fmla="*/ 5632495 w 12196470"/>
              <a:gd name="connsiteY11" fmla="*/ 6354591 h 6858000"/>
              <a:gd name="connsiteX12" fmla="*/ 5786934 w 12196470"/>
              <a:gd name="connsiteY12" fmla="*/ 6195679 h 6858000"/>
              <a:gd name="connsiteX13" fmla="*/ 6378952 w 12196470"/>
              <a:gd name="connsiteY13" fmla="*/ 5603661 h 6858000"/>
              <a:gd name="connsiteX14" fmla="*/ 6665555 w 12196470"/>
              <a:gd name="connsiteY14" fmla="*/ 5313559 h 6858000"/>
              <a:gd name="connsiteX15" fmla="*/ 7072763 w 12196470"/>
              <a:gd name="connsiteY15" fmla="*/ 4915451 h 6858000"/>
              <a:gd name="connsiteX16" fmla="*/ 7313873 w 12196470"/>
              <a:gd name="connsiteY16" fmla="*/ 4672199 h 6858000"/>
              <a:gd name="connsiteX17" fmla="*/ 7696538 w 12196470"/>
              <a:gd name="connsiteY17" fmla="*/ 4289534 h 6858000"/>
              <a:gd name="connsiteX18" fmla="*/ 7696538 w 12196470"/>
              <a:gd name="connsiteY18" fmla="*/ 3368979 h 6858000"/>
              <a:gd name="connsiteX19" fmla="*/ 8052076 w 12196470"/>
              <a:gd name="connsiteY19" fmla="*/ 3013441 h 6858000"/>
              <a:gd name="connsiteX20" fmla="*/ 8056625 w 12196470"/>
              <a:gd name="connsiteY20" fmla="*/ 0 h 6858000"/>
              <a:gd name="connsiteX21" fmla="*/ 12196470 w 12196470"/>
              <a:gd name="connsiteY21" fmla="*/ 0 h 6858000"/>
              <a:gd name="connsiteX22" fmla="*/ 12196470 w 12196470"/>
              <a:gd name="connsiteY22" fmla="*/ 6858000 h 6858000"/>
              <a:gd name="connsiteX23" fmla="*/ 4470 w 12196470"/>
              <a:gd name="connsiteY23" fmla="*/ 6858000 h 6858000"/>
              <a:gd name="connsiteX24" fmla="*/ 4470 w 1219647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798223 w 12196470"/>
              <a:gd name="connsiteY9" fmla="*/ 6365878 h 6858000"/>
              <a:gd name="connsiteX10" fmla="*/ 3304642 w 12196470"/>
              <a:gd name="connsiteY10" fmla="*/ 6354590 h 6858000"/>
              <a:gd name="connsiteX11" fmla="*/ 5632495 w 12196470"/>
              <a:gd name="connsiteY11" fmla="*/ 6354591 h 6858000"/>
              <a:gd name="connsiteX12" fmla="*/ 5786934 w 12196470"/>
              <a:gd name="connsiteY12" fmla="*/ 6195679 h 6858000"/>
              <a:gd name="connsiteX13" fmla="*/ 6378952 w 12196470"/>
              <a:gd name="connsiteY13" fmla="*/ 5603661 h 6858000"/>
              <a:gd name="connsiteX14" fmla="*/ 6665555 w 12196470"/>
              <a:gd name="connsiteY14" fmla="*/ 5313559 h 6858000"/>
              <a:gd name="connsiteX15" fmla="*/ 7072763 w 12196470"/>
              <a:gd name="connsiteY15" fmla="*/ 4915451 h 6858000"/>
              <a:gd name="connsiteX16" fmla="*/ 7313873 w 12196470"/>
              <a:gd name="connsiteY16" fmla="*/ 4672199 h 6858000"/>
              <a:gd name="connsiteX17" fmla="*/ 7696538 w 12196470"/>
              <a:gd name="connsiteY17" fmla="*/ 4289534 h 6858000"/>
              <a:gd name="connsiteX18" fmla="*/ 7696538 w 12196470"/>
              <a:gd name="connsiteY18" fmla="*/ 3368979 h 6858000"/>
              <a:gd name="connsiteX19" fmla="*/ 8052076 w 12196470"/>
              <a:gd name="connsiteY19" fmla="*/ 3013441 h 6858000"/>
              <a:gd name="connsiteX20" fmla="*/ 8056625 w 12196470"/>
              <a:gd name="connsiteY20" fmla="*/ 0 h 6858000"/>
              <a:gd name="connsiteX21" fmla="*/ 12196470 w 12196470"/>
              <a:gd name="connsiteY21" fmla="*/ 0 h 6858000"/>
              <a:gd name="connsiteX22" fmla="*/ 12196470 w 12196470"/>
              <a:gd name="connsiteY22" fmla="*/ 6858000 h 6858000"/>
              <a:gd name="connsiteX23" fmla="*/ 4470 w 12196470"/>
              <a:gd name="connsiteY23" fmla="*/ 6858000 h 6858000"/>
              <a:gd name="connsiteX24" fmla="*/ 4470 w 1219647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806850 w 12196470"/>
              <a:gd name="connsiteY9" fmla="*/ 6370191 h 6858000"/>
              <a:gd name="connsiteX10" fmla="*/ 3304642 w 12196470"/>
              <a:gd name="connsiteY10" fmla="*/ 6354590 h 6858000"/>
              <a:gd name="connsiteX11" fmla="*/ 5632495 w 12196470"/>
              <a:gd name="connsiteY11" fmla="*/ 6354591 h 6858000"/>
              <a:gd name="connsiteX12" fmla="*/ 5786934 w 12196470"/>
              <a:gd name="connsiteY12" fmla="*/ 6195679 h 6858000"/>
              <a:gd name="connsiteX13" fmla="*/ 6378952 w 12196470"/>
              <a:gd name="connsiteY13" fmla="*/ 5603661 h 6858000"/>
              <a:gd name="connsiteX14" fmla="*/ 6665555 w 12196470"/>
              <a:gd name="connsiteY14" fmla="*/ 5313559 h 6858000"/>
              <a:gd name="connsiteX15" fmla="*/ 7072763 w 12196470"/>
              <a:gd name="connsiteY15" fmla="*/ 4915451 h 6858000"/>
              <a:gd name="connsiteX16" fmla="*/ 7313873 w 12196470"/>
              <a:gd name="connsiteY16" fmla="*/ 4672199 h 6858000"/>
              <a:gd name="connsiteX17" fmla="*/ 7696538 w 12196470"/>
              <a:gd name="connsiteY17" fmla="*/ 4289534 h 6858000"/>
              <a:gd name="connsiteX18" fmla="*/ 7696538 w 12196470"/>
              <a:gd name="connsiteY18" fmla="*/ 3368979 h 6858000"/>
              <a:gd name="connsiteX19" fmla="*/ 8052076 w 12196470"/>
              <a:gd name="connsiteY19" fmla="*/ 3013441 h 6858000"/>
              <a:gd name="connsiteX20" fmla="*/ 8056625 w 12196470"/>
              <a:gd name="connsiteY20" fmla="*/ 0 h 6858000"/>
              <a:gd name="connsiteX21" fmla="*/ 12196470 w 12196470"/>
              <a:gd name="connsiteY21" fmla="*/ 0 h 6858000"/>
              <a:gd name="connsiteX22" fmla="*/ 12196470 w 12196470"/>
              <a:gd name="connsiteY22" fmla="*/ 6858000 h 6858000"/>
              <a:gd name="connsiteX23" fmla="*/ 4470 w 12196470"/>
              <a:gd name="connsiteY23" fmla="*/ 6858000 h 6858000"/>
              <a:gd name="connsiteX24" fmla="*/ 4470 w 1219647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3304642 w 12196470"/>
              <a:gd name="connsiteY9" fmla="*/ 6354590 h 6858000"/>
              <a:gd name="connsiteX10" fmla="*/ 5632495 w 12196470"/>
              <a:gd name="connsiteY10" fmla="*/ 6354591 h 6858000"/>
              <a:gd name="connsiteX11" fmla="*/ 5786934 w 12196470"/>
              <a:gd name="connsiteY11" fmla="*/ 6195679 h 6858000"/>
              <a:gd name="connsiteX12" fmla="*/ 6378952 w 12196470"/>
              <a:gd name="connsiteY12" fmla="*/ 5603661 h 6858000"/>
              <a:gd name="connsiteX13" fmla="*/ 6665555 w 12196470"/>
              <a:gd name="connsiteY13" fmla="*/ 5313559 h 6858000"/>
              <a:gd name="connsiteX14" fmla="*/ 7072763 w 12196470"/>
              <a:gd name="connsiteY14" fmla="*/ 4915451 h 6858000"/>
              <a:gd name="connsiteX15" fmla="*/ 7313873 w 12196470"/>
              <a:gd name="connsiteY15" fmla="*/ 4672199 h 6858000"/>
              <a:gd name="connsiteX16" fmla="*/ 7696538 w 12196470"/>
              <a:gd name="connsiteY16" fmla="*/ 4289534 h 6858000"/>
              <a:gd name="connsiteX17" fmla="*/ 7696538 w 12196470"/>
              <a:gd name="connsiteY17" fmla="*/ 3368979 h 6858000"/>
              <a:gd name="connsiteX18" fmla="*/ 8052076 w 12196470"/>
              <a:gd name="connsiteY18" fmla="*/ 3013441 h 6858000"/>
              <a:gd name="connsiteX19" fmla="*/ 8056625 w 12196470"/>
              <a:gd name="connsiteY19" fmla="*/ 0 h 6858000"/>
              <a:gd name="connsiteX20" fmla="*/ 12196470 w 12196470"/>
              <a:gd name="connsiteY20" fmla="*/ 0 h 6858000"/>
              <a:gd name="connsiteX21" fmla="*/ 12196470 w 12196470"/>
              <a:gd name="connsiteY21" fmla="*/ 6858000 h 6858000"/>
              <a:gd name="connsiteX22" fmla="*/ 4470 w 12196470"/>
              <a:gd name="connsiteY22" fmla="*/ 6858000 h 6858000"/>
              <a:gd name="connsiteX23" fmla="*/ 4470 w 12196470"/>
              <a:gd name="connsiteY23"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5786934 w 12196470"/>
              <a:gd name="connsiteY10" fmla="*/ 6195679 h 6858000"/>
              <a:gd name="connsiteX11" fmla="*/ 6378952 w 12196470"/>
              <a:gd name="connsiteY11" fmla="*/ 5603661 h 6858000"/>
              <a:gd name="connsiteX12" fmla="*/ 6665555 w 12196470"/>
              <a:gd name="connsiteY12" fmla="*/ 5313559 h 6858000"/>
              <a:gd name="connsiteX13" fmla="*/ 7072763 w 12196470"/>
              <a:gd name="connsiteY13" fmla="*/ 4915451 h 6858000"/>
              <a:gd name="connsiteX14" fmla="*/ 7313873 w 12196470"/>
              <a:gd name="connsiteY14" fmla="*/ 4672199 h 6858000"/>
              <a:gd name="connsiteX15" fmla="*/ 7696538 w 12196470"/>
              <a:gd name="connsiteY15" fmla="*/ 4289534 h 6858000"/>
              <a:gd name="connsiteX16" fmla="*/ 7696538 w 12196470"/>
              <a:gd name="connsiteY16" fmla="*/ 3368979 h 6858000"/>
              <a:gd name="connsiteX17" fmla="*/ 8052076 w 12196470"/>
              <a:gd name="connsiteY17" fmla="*/ 3013441 h 6858000"/>
              <a:gd name="connsiteX18" fmla="*/ 8056625 w 12196470"/>
              <a:gd name="connsiteY18" fmla="*/ 0 h 6858000"/>
              <a:gd name="connsiteX19" fmla="*/ 12196470 w 12196470"/>
              <a:gd name="connsiteY19" fmla="*/ 0 h 6858000"/>
              <a:gd name="connsiteX20" fmla="*/ 12196470 w 12196470"/>
              <a:gd name="connsiteY20" fmla="*/ 6858000 h 6858000"/>
              <a:gd name="connsiteX21" fmla="*/ 4470 w 12196470"/>
              <a:gd name="connsiteY21" fmla="*/ 6858000 h 6858000"/>
              <a:gd name="connsiteX22" fmla="*/ 4470 w 12196470"/>
              <a:gd name="connsiteY22"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6378952 w 12196470"/>
              <a:gd name="connsiteY10" fmla="*/ 5603661 h 6858000"/>
              <a:gd name="connsiteX11" fmla="*/ 6665555 w 12196470"/>
              <a:gd name="connsiteY11" fmla="*/ 5313559 h 6858000"/>
              <a:gd name="connsiteX12" fmla="*/ 7072763 w 12196470"/>
              <a:gd name="connsiteY12" fmla="*/ 4915451 h 6858000"/>
              <a:gd name="connsiteX13" fmla="*/ 7313873 w 12196470"/>
              <a:gd name="connsiteY13" fmla="*/ 4672199 h 6858000"/>
              <a:gd name="connsiteX14" fmla="*/ 7696538 w 12196470"/>
              <a:gd name="connsiteY14" fmla="*/ 4289534 h 6858000"/>
              <a:gd name="connsiteX15" fmla="*/ 7696538 w 12196470"/>
              <a:gd name="connsiteY15" fmla="*/ 3368979 h 6858000"/>
              <a:gd name="connsiteX16" fmla="*/ 8052076 w 12196470"/>
              <a:gd name="connsiteY16" fmla="*/ 3013441 h 6858000"/>
              <a:gd name="connsiteX17" fmla="*/ 8056625 w 12196470"/>
              <a:gd name="connsiteY17" fmla="*/ 0 h 6858000"/>
              <a:gd name="connsiteX18" fmla="*/ 12196470 w 12196470"/>
              <a:gd name="connsiteY18" fmla="*/ 0 h 6858000"/>
              <a:gd name="connsiteX19" fmla="*/ 12196470 w 12196470"/>
              <a:gd name="connsiteY19" fmla="*/ 6858000 h 6858000"/>
              <a:gd name="connsiteX20" fmla="*/ 4470 w 12196470"/>
              <a:gd name="connsiteY20" fmla="*/ 6858000 h 6858000"/>
              <a:gd name="connsiteX21" fmla="*/ 4470 w 12196470"/>
              <a:gd name="connsiteY21"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6665555 w 12196470"/>
              <a:gd name="connsiteY10" fmla="*/ 5313559 h 6858000"/>
              <a:gd name="connsiteX11" fmla="*/ 7072763 w 12196470"/>
              <a:gd name="connsiteY11" fmla="*/ 4915451 h 6858000"/>
              <a:gd name="connsiteX12" fmla="*/ 7313873 w 12196470"/>
              <a:gd name="connsiteY12" fmla="*/ 4672199 h 6858000"/>
              <a:gd name="connsiteX13" fmla="*/ 7696538 w 12196470"/>
              <a:gd name="connsiteY13" fmla="*/ 4289534 h 6858000"/>
              <a:gd name="connsiteX14" fmla="*/ 7696538 w 12196470"/>
              <a:gd name="connsiteY14" fmla="*/ 3368979 h 6858000"/>
              <a:gd name="connsiteX15" fmla="*/ 8052076 w 12196470"/>
              <a:gd name="connsiteY15" fmla="*/ 3013441 h 6858000"/>
              <a:gd name="connsiteX16" fmla="*/ 8056625 w 12196470"/>
              <a:gd name="connsiteY16" fmla="*/ 0 h 6858000"/>
              <a:gd name="connsiteX17" fmla="*/ 12196470 w 12196470"/>
              <a:gd name="connsiteY17" fmla="*/ 0 h 6858000"/>
              <a:gd name="connsiteX18" fmla="*/ 12196470 w 12196470"/>
              <a:gd name="connsiteY18" fmla="*/ 6858000 h 6858000"/>
              <a:gd name="connsiteX19" fmla="*/ 4470 w 12196470"/>
              <a:gd name="connsiteY19" fmla="*/ 6858000 h 6858000"/>
              <a:gd name="connsiteX20" fmla="*/ 4470 w 12196470"/>
              <a:gd name="connsiteY20"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7072763 w 12196470"/>
              <a:gd name="connsiteY10" fmla="*/ 4915451 h 6858000"/>
              <a:gd name="connsiteX11" fmla="*/ 7313873 w 12196470"/>
              <a:gd name="connsiteY11" fmla="*/ 4672199 h 6858000"/>
              <a:gd name="connsiteX12" fmla="*/ 7696538 w 12196470"/>
              <a:gd name="connsiteY12" fmla="*/ 4289534 h 6858000"/>
              <a:gd name="connsiteX13" fmla="*/ 7696538 w 12196470"/>
              <a:gd name="connsiteY13" fmla="*/ 3368979 h 6858000"/>
              <a:gd name="connsiteX14" fmla="*/ 8052076 w 12196470"/>
              <a:gd name="connsiteY14" fmla="*/ 3013441 h 6858000"/>
              <a:gd name="connsiteX15" fmla="*/ 8056625 w 12196470"/>
              <a:gd name="connsiteY15" fmla="*/ 0 h 6858000"/>
              <a:gd name="connsiteX16" fmla="*/ 12196470 w 12196470"/>
              <a:gd name="connsiteY16" fmla="*/ 0 h 6858000"/>
              <a:gd name="connsiteX17" fmla="*/ 12196470 w 12196470"/>
              <a:gd name="connsiteY17" fmla="*/ 6858000 h 6858000"/>
              <a:gd name="connsiteX18" fmla="*/ 4470 w 12196470"/>
              <a:gd name="connsiteY18" fmla="*/ 6858000 h 6858000"/>
              <a:gd name="connsiteX19" fmla="*/ 4470 w 12196470"/>
              <a:gd name="connsiteY19"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7313873 w 12196470"/>
              <a:gd name="connsiteY10" fmla="*/ 4672199 h 6858000"/>
              <a:gd name="connsiteX11" fmla="*/ 7696538 w 12196470"/>
              <a:gd name="connsiteY11" fmla="*/ 4289534 h 6858000"/>
              <a:gd name="connsiteX12" fmla="*/ 7696538 w 12196470"/>
              <a:gd name="connsiteY12" fmla="*/ 3368979 h 6858000"/>
              <a:gd name="connsiteX13" fmla="*/ 8052076 w 12196470"/>
              <a:gd name="connsiteY13" fmla="*/ 3013441 h 6858000"/>
              <a:gd name="connsiteX14" fmla="*/ 8056625 w 12196470"/>
              <a:gd name="connsiteY14" fmla="*/ 0 h 6858000"/>
              <a:gd name="connsiteX15" fmla="*/ 12196470 w 12196470"/>
              <a:gd name="connsiteY15" fmla="*/ 0 h 6858000"/>
              <a:gd name="connsiteX16" fmla="*/ 12196470 w 12196470"/>
              <a:gd name="connsiteY16" fmla="*/ 6858000 h 6858000"/>
              <a:gd name="connsiteX17" fmla="*/ 4470 w 12196470"/>
              <a:gd name="connsiteY17" fmla="*/ 6858000 h 6858000"/>
              <a:gd name="connsiteX18" fmla="*/ 4470 w 12196470"/>
              <a:gd name="connsiteY18"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7696538 w 12196470"/>
              <a:gd name="connsiteY10" fmla="*/ 4289534 h 6858000"/>
              <a:gd name="connsiteX11" fmla="*/ 7696538 w 12196470"/>
              <a:gd name="connsiteY11" fmla="*/ 3368979 h 6858000"/>
              <a:gd name="connsiteX12" fmla="*/ 8052076 w 12196470"/>
              <a:gd name="connsiteY12" fmla="*/ 3013441 h 6858000"/>
              <a:gd name="connsiteX13" fmla="*/ 8056625 w 12196470"/>
              <a:gd name="connsiteY13" fmla="*/ 0 h 6858000"/>
              <a:gd name="connsiteX14" fmla="*/ 12196470 w 12196470"/>
              <a:gd name="connsiteY14" fmla="*/ 0 h 6858000"/>
              <a:gd name="connsiteX15" fmla="*/ 12196470 w 12196470"/>
              <a:gd name="connsiteY15" fmla="*/ 6858000 h 6858000"/>
              <a:gd name="connsiteX16" fmla="*/ 4470 w 12196470"/>
              <a:gd name="connsiteY16" fmla="*/ 6858000 h 6858000"/>
              <a:gd name="connsiteX17" fmla="*/ 4470 w 12196470"/>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6470" h="6858000">
                <a:moveTo>
                  <a:pt x="13413" y="6518585"/>
                </a:moveTo>
                <a:cubicBezTo>
                  <a:pt x="14556" y="6604192"/>
                  <a:pt x="15700" y="6689799"/>
                  <a:pt x="16843" y="6775406"/>
                </a:cubicBezTo>
                <a:lnTo>
                  <a:pt x="1186412" y="6775406"/>
                </a:lnTo>
                <a:lnTo>
                  <a:pt x="1278765" y="6683053"/>
                </a:lnTo>
                <a:lnTo>
                  <a:pt x="1278765" y="6518585"/>
                </a:lnTo>
                <a:lnTo>
                  <a:pt x="13413" y="6518585"/>
                </a:lnTo>
                <a:close/>
                <a:moveTo>
                  <a:pt x="4470" y="0"/>
                </a:moveTo>
                <a:lnTo>
                  <a:pt x="12939" y="0"/>
                </a:lnTo>
                <a:lnTo>
                  <a:pt x="0" y="6361564"/>
                </a:lnTo>
                <a:lnTo>
                  <a:pt x="5632495" y="6354591"/>
                </a:lnTo>
                <a:lnTo>
                  <a:pt x="7696538" y="4289534"/>
                </a:lnTo>
                <a:lnTo>
                  <a:pt x="7696538" y="3368979"/>
                </a:lnTo>
                <a:lnTo>
                  <a:pt x="8052076" y="3013441"/>
                </a:lnTo>
                <a:cubicBezTo>
                  <a:pt x="8053592" y="2008961"/>
                  <a:pt x="8055109" y="1004480"/>
                  <a:pt x="8056625" y="0"/>
                </a:cubicBezTo>
                <a:lnTo>
                  <a:pt x="12196470" y="0"/>
                </a:lnTo>
                <a:lnTo>
                  <a:pt x="12196470" y="6858000"/>
                </a:lnTo>
                <a:lnTo>
                  <a:pt x="4470" y="6858000"/>
                </a:lnTo>
                <a:lnTo>
                  <a:pt x="4470" y="0"/>
                </a:lnTo>
                <a:close/>
              </a:path>
            </a:pathLst>
          </a:custGeom>
        </p:spPr>
        <p:txBody>
          <a:bodyPr wrap="square">
            <a:noAutofit/>
          </a:bodyPr>
          <a:lstStyle>
            <a:lvl1pPr algn="r">
              <a:defRPr>
                <a:solidFill>
                  <a:srgbClr val="FF0000"/>
                </a:solidFill>
              </a:defRPr>
            </a:lvl1pPr>
          </a:lstStyle>
          <a:p>
            <a:r>
              <a:rPr lang="en-US" dirty="0"/>
              <a:t>Drag image in place</a:t>
            </a:r>
          </a:p>
        </p:txBody>
      </p:sp>
      <p:sp>
        <p:nvSpPr>
          <p:cNvPr id="17" name="Title 1"/>
          <p:cNvSpPr>
            <a:spLocks noGrp="1"/>
          </p:cNvSpPr>
          <p:nvPr>
            <p:ph type="title" hasCustomPrompt="1"/>
          </p:nvPr>
        </p:nvSpPr>
        <p:spPr>
          <a:xfrm>
            <a:off x="501234" y="1107150"/>
            <a:ext cx="6773423" cy="1516670"/>
          </a:xfrm>
          <a:ln>
            <a:noFill/>
          </a:ln>
        </p:spPr>
        <p:txBody>
          <a:bodyPr lIns="0" tIns="0" rIns="0" bIns="0" anchor="t" anchorCtr="0">
            <a:normAutofit/>
          </a:bodyPr>
          <a:lstStyle>
            <a:lvl1pPr>
              <a:lnSpc>
                <a:spcPct val="100000"/>
              </a:lnSpc>
              <a:defRPr sz="4801" baseline="0">
                <a:solidFill>
                  <a:schemeClr val="bg1"/>
                </a:solidFill>
              </a:defRPr>
            </a:lvl1pPr>
          </a:lstStyle>
          <a:p>
            <a:r>
              <a:rPr lang="en-US" dirty="0"/>
              <a:t>Click to add headline for this slide here</a:t>
            </a:r>
          </a:p>
        </p:txBody>
      </p:sp>
      <p:sp>
        <p:nvSpPr>
          <p:cNvPr id="18" name="Text Placeholder 2"/>
          <p:cNvSpPr>
            <a:spLocks noGrp="1"/>
          </p:cNvSpPr>
          <p:nvPr>
            <p:ph type="body" sz="quarter" idx="12" hasCustomPrompt="1"/>
          </p:nvPr>
        </p:nvSpPr>
        <p:spPr>
          <a:xfrm>
            <a:off x="506660" y="2713355"/>
            <a:ext cx="5256303" cy="2831466"/>
          </a:xfrm>
          <a:ln>
            <a:noFill/>
          </a:ln>
        </p:spPr>
        <p:txBody>
          <a:bodyPr lIns="0" tIns="0" rIns="0" bIns="0">
            <a:normAutofit/>
          </a:bodyPr>
          <a:lstStyle>
            <a:lvl1pPr>
              <a:lnSpc>
                <a:spcPct val="150000"/>
              </a:lnSpc>
              <a:spcBef>
                <a:spcPts val="0"/>
              </a:spcBef>
              <a:spcAft>
                <a:spcPts val="0"/>
              </a:spcAft>
              <a:defRPr sz="2801">
                <a:solidFill>
                  <a:srgbClr val="FFFFFF"/>
                </a:solidFill>
              </a:defRPr>
            </a:lvl1pPr>
            <a:lvl2pPr marL="284248" indent="-173090">
              <a:lnSpc>
                <a:spcPct val="120000"/>
              </a:lnSpc>
              <a:spcBef>
                <a:spcPts val="0"/>
              </a:spcBef>
              <a:spcAft>
                <a:spcPts val="0"/>
              </a:spcAft>
              <a:buClr>
                <a:schemeClr val="bg1"/>
              </a:buClr>
              <a:buFont typeface="Wingdings" charset="2"/>
              <a:buChar char="§"/>
              <a:defRPr sz="2401">
                <a:solidFill>
                  <a:srgbClr val="FFFFFF"/>
                </a:solidFill>
              </a:defRPr>
            </a:lvl2pPr>
            <a:lvl3pPr marL="632015" indent="-233433">
              <a:lnSpc>
                <a:spcPct val="120000"/>
              </a:lnSpc>
              <a:spcBef>
                <a:spcPts val="0"/>
              </a:spcBef>
              <a:spcAft>
                <a:spcPts val="0"/>
              </a:spcAft>
              <a:buClr>
                <a:schemeClr val="bg1"/>
              </a:buClr>
              <a:buSzPct val="100000"/>
              <a:buFont typeface="Arial"/>
              <a:buChar char="•"/>
              <a:defRPr sz="2201">
                <a:solidFill>
                  <a:srgbClr val="FFFFFF"/>
                </a:solidFill>
              </a:defRPr>
            </a:lvl3pPr>
            <a:lvl4pPr marL="909911" indent="-233433">
              <a:lnSpc>
                <a:spcPct val="150000"/>
              </a:lnSpc>
              <a:spcBef>
                <a:spcPts val="0"/>
              </a:spcBef>
              <a:spcAft>
                <a:spcPts val="0"/>
              </a:spcAft>
              <a:buClr>
                <a:schemeClr val="bg1"/>
              </a:buClr>
              <a:defRPr sz="2001">
                <a:solidFill>
                  <a:srgbClr val="FFFFFF"/>
                </a:solidFill>
                <a:latin typeface="Corbel"/>
                <a:cs typeface="Corbel"/>
              </a:defRPr>
            </a:lvl4pPr>
            <a:lvl5pPr marL="1262442" indent="-223905">
              <a:lnSpc>
                <a:spcPct val="150000"/>
              </a:lnSpc>
              <a:spcBef>
                <a:spcPts val="0"/>
              </a:spcBef>
              <a:spcAft>
                <a:spcPts val="0"/>
              </a:spcAft>
              <a:buClr>
                <a:schemeClr val="bg1"/>
              </a:buClr>
              <a:buSzPct val="70000"/>
              <a:buFont typeface="Lucida Grande"/>
              <a:buChar char="•"/>
              <a:defRPr sz="1801">
                <a:solidFill>
                  <a:srgbClr val="FFFFFF"/>
                </a:solidFill>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3"/>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
        <p:nvSpPr>
          <p:cNvPr id="3" name="Slide Number Placeholder 2"/>
          <p:cNvSpPr>
            <a:spLocks noGrp="1"/>
          </p:cNvSpPr>
          <p:nvPr>
            <p:ph type="sldNum" sz="quarter" idx="14"/>
          </p:nvPr>
        </p:nvSpPr>
        <p:spPr/>
        <p:txBody>
          <a:bodyPr/>
          <a:lstStyle/>
          <a:p>
            <a:fld id="{C22AD53A-4A31-1849-8930-A19B857CB4AE}" type="slidenum">
              <a:rPr lang="en-US" smtClean="0"/>
              <a:pPr/>
              <a:t>‹#›</a:t>
            </a:fld>
            <a:endParaRPr lang="en-US"/>
          </a:p>
        </p:txBody>
      </p:sp>
    </p:spTree>
    <p:extLst>
      <p:ext uri="{BB962C8B-B14F-4D97-AF65-F5344CB8AC3E}">
        <p14:creationId xmlns:p14="http://schemas.microsoft.com/office/powerpoint/2010/main" val="408800107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parator-Left-Orange">
    <p:spTree>
      <p:nvGrpSpPr>
        <p:cNvPr id="1" name=""/>
        <p:cNvGrpSpPr/>
        <p:nvPr/>
      </p:nvGrpSpPr>
      <p:grpSpPr>
        <a:xfrm>
          <a:off x="0" y="0"/>
          <a:ext cx="0" cy="0"/>
          <a:chOff x="0" y="0"/>
          <a:chExt cx="0" cy="0"/>
        </a:xfrm>
      </p:grpSpPr>
      <p:grpSp>
        <p:nvGrpSpPr>
          <p:cNvPr id="7" name="Group 6"/>
          <p:cNvGrpSpPr/>
          <p:nvPr userDrawn="1"/>
        </p:nvGrpSpPr>
        <p:grpSpPr>
          <a:xfrm>
            <a:off x="-407058" y="-418322"/>
            <a:ext cx="8782587" cy="7278589"/>
            <a:chOff x="-407058" y="-418322"/>
            <a:chExt cx="8782587" cy="7278589"/>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423" y="-372172"/>
              <a:ext cx="8759952" cy="659587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058" y="-418322"/>
              <a:ext cx="8479496" cy="7278589"/>
            </a:xfrm>
            <a:prstGeom prst="rect">
              <a:avLst/>
            </a:prstGeom>
          </p:spPr>
        </p:pic>
      </p:grpSp>
      <p:pic>
        <p:nvPicPr>
          <p:cNvPr id="14" name="Picture 13"/>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2328305" y="-2657858"/>
            <a:ext cx="11632497" cy="10436354"/>
          </a:xfrm>
          <a:prstGeom prst="rect">
            <a:avLst/>
          </a:prstGeom>
        </p:spPr>
      </p:pic>
      <p:pic>
        <p:nvPicPr>
          <p:cNvPr id="9" name="Picture 8"/>
          <p:cNvPicPr>
            <a:picLocks noChangeAspect="1"/>
          </p:cNvPicPr>
          <p:nvPr userDrawn="1"/>
        </p:nvPicPr>
        <p:blipFill>
          <a:blip r:embed="rId5"/>
          <a:stretch>
            <a:fillRect/>
          </a:stretch>
        </p:blipFill>
        <p:spPr>
          <a:xfrm>
            <a:off x="231186" y="78261"/>
            <a:ext cx="1902414" cy="808215"/>
          </a:xfrm>
          <a:prstGeom prst="rect">
            <a:avLst/>
          </a:prstGeom>
        </p:spPr>
      </p:pic>
      <p:sp>
        <p:nvSpPr>
          <p:cNvPr id="17" name="Title 1"/>
          <p:cNvSpPr>
            <a:spLocks noGrp="1"/>
          </p:cNvSpPr>
          <p:nvPr>
            <p:ph type="title" hasCustomPrompt="1"/>
          </p:nvPr>
        </p:nvSpPr>
        <p:spPr>
          <a:xfrm>
            <a:off x="501234" y="1107150"/>
            <a:ext cx="6773423" cy="1516670"/>
          </a:xfrm>
          <a:ln>
            <a:noFill/>
          </a:ln>
        </p:spPr>
        <p:txBody>
          <a:bodyPr lIns="0" tIns="0" rIns="0" bIns="0" anchor="t" anchorCtr="0">
            <a:normAutofit/>
          </a:bodyPr>
          <a:lstStyle>
            <a:lvl1pPr>
              <a:lnSpc>
                <a:spcPct val="100000"/>
              </a:lnSpc>
              <a:defRPr sz="4801" baseline="0">
                <a:solidFill>
                  <a:schemeClr val="bg1"/>
                </a:solidFill>
              </a:defRPr>
            </a:lvl1pPr>
          </a:lstStyle>
          <a:p>
            <a:r>
              <a:rPr lang="en-US" dirty="0"/>
              <a:t>Click to add headline for this slide here</a:t>
            </a:r>
          </a:p>
        </p:txBody>
      </p:sp>
      <p:sp>
        <p:nvSpPr>
          <p:cNvPr id="18" name="Text Placeholder 2"/>
          <p:cNvSpPr>
            <a:spLocks noGrp="1"/>
          </p:cNvSpPr>
          <p:nvPr>
            <p:ph type="body" sz="quarter" idx="12" hasCustomPrompt="1"/>
          </p:nvPr>
        </p:nvSpPr>
        <p:spPr>
          <a:xfrm>
            <a:off x="506660" y="2713355"/>
            <a:ext cx="5256303" cy="2831466"/>
          </a:xfrm>
          <a:ln>
            <a:noFill/>
          </a:ln>
        </p:spPr>
        <p:txBody>
          <a:bodyPr lIns="0" tIns="0" rIns="0" bIns="0">
            <a:normAutofit/>
          </a:bodyPr>
          <a:lstStyle>
            <a:lvl1pPr>
              <a:lnSpc>
                <a:spcPct val="150000"/>
              </a:lnSpc>
              <a:spcBef>
                <a:spcPts val="0"/>
              </a:spcBef>
              <a:spcAft>
                <a:spcPts val="0"/>
              </a:spcAft>
              <a:defRPr sz="2801">
                <a:solidFill>
                  <a:srgbClr val="FFFFFF"/>
                </a:solidFill>
              </a:defRPr>
            </a:lvl1pPr>
            <a:lvl2pPr marL="284248" indent="-173090">
              <a:lnSpc>
                <a:spcPct val="120000"/>
              </a:lnSpc>
              <a:spcBef>
                <a:spcPts val="0"/>
              </a:spcBef>
              <a:spcAft>
                <a:spcPts val="0"/>
              </a:spcAft>
              <a:buClr>
                <a:schemeClr val="bg1"/>
              </a:buClr>
              <a:buFont typeface="Wingdings" charset="2"/>
              <a:buChar char="§"/>
              <a:defRPr sz="2401">
                <a:solidFill>
                  <a:srgbClr val="FFFFFF"/>
                </a:solidFill>
              </a:defRPr>
            </a:lvl2pPr>
            <a:lvl3pPr marL="632015" indent="-233433">
              <a:lnSpc>
                <a:spcPct val="120000"/>
              </a:lnSpc>
              <a:spcBef>
                <a:spcPts val="0"/>
              </a:spcBef>
              <a:spcAft>
                <a:spcPts val="0"/>
              </a:spcAft>
              <a:buClr>
                <a:schemeClr val="bg1"/>
              </a:buClr>
              <a:buSzPct val="100000"/>
              <a:buFont typeface="Arial"/>
              <a:buChar char="•"/>
              <a:defRPr sz="2201">
                <a:solidFill>
                  <a:srgbClr val="FFFFFF"/>
                </a:solidFill>
              </a:defRPr>
            </a:lvl3pPr>
            <a:lvl4pPr marL="909911" indent="-233433">
              <a:lnSpc>
                <a:spcPct val="150000"/>
              </a:lnSpc>
              <a:spcBef>
                <a:spcPts val="0"/>
              </a:spcBef>
              <a:spcAft>
                <a:spcPts val="0"/>
              </a:spcAft>
              <a:buClr>
                <a:schemeClr val="bg1"/>
              </a:buClr>
              <a:defRPr sz="2001">
                <a:solidFill>
                  <a:srgbClr val="FFFFFF"/>
                </a:solidFill>
                <a:latin typeface="Corbel"/>
                <a:cs typeface="Corbel"/>
              </a:defRPr>
            </a:lvl4pPr>
            <a:lvl5pPr marL="1262442" indent="-223905">
              <a:lnSpc>
                <a:spcPct val="150000"/>
              </a:lnSpc>
              <a:spcBef>
                <a:spcPts val="0"/>
              </a:spcBef>
              <a:spcAft>
                <a:spcPts val="0"/>
              </a:spcAft>
              <a:buClr>
                <a:schemeClr val="bg1"/>
              </a:buClr>
              <a:buSzPct val="70000"/>
              <a:buFont typeface="Lucida Grande"/>
              <a:buChar char="•"/>
              <a:defRPr sz="1801">
                <a:solidFill>
                  <a:srgbClr val="FFFFFF"/>
                </a:solidFill>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3"/>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
        <p:nvSpPr>
          <p:cNvPr id="3" name="Slide Number Placeholder 2"/>
          <p:cNvSpPr>
            <a:spLocks noGrp="1"/>
          </p:cNvSpPr>
          <p:nvPr>
            <p:ph type="sldNum" sz="quarter" idx="14"/>
          </p:nvPr>
        </p:nvSpPr>
        <p:spPr/>
        <p:txBody>
          <a:bodyPr/>
          <a:lstStyle/>
          <a:p>
            <a:fld id="{C22AD53A-4A31-1849-8930-A19B857CB4AE}" type="slidenum">
              <a:rPr lang="en-US" smtClean="0"/>
              <a:pPr/>
              <a:t>‹#›</a:t>
            </a:fld>
            <a:endParaRPr lang="en-US"/>
          </a:p>
        </p:txBody>
      </p:sp>
      <p:sp>
        <p:nvSpPr>
          <p:cNvPr id="19" name="Picture Placeholder 35"/>
          <p:cNvSpPr>
            <a:spLocks noGrp="1"/>
          </p:cNvSpPr>
          <p:nvPr>
            <p:ph type="pic" sz="quarter" idx="15" hasCustomPrompt="1"/>
          </p:nvPr>
        </p:nvSpPr>
        <p:spPr>
          <a:xfrm>
            <a:off x="-4470" y="-12192"/>
            <a:ext cx="12196470" cy="6858000"/>
          </a:xfrm>
          <a:custGeom>
            <a:avLst/>
            <a:gdLst>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0 w 12192000"/>
              <a:gd name="connsiteY5" fmla="*/ 0 h 6858000"/>
              <a:gd name="connsiteX6" fmla="*/ 8469 w 12192000"/>
              <a:gd name="connsiteY6" fmla="*/ 0 h 6858000"/>
              <a:gd name="connsiteX7" fmla="*/ 8469 w 12192000"/>
              <a:gd name="connsiteY7" fmla="*/ 6327058 h 6858000"/>
              <a:gd name="connsiteX8" fmla="*/ 86387 w 12192000"/>
              <a:gd name="connsiteY8" fmla="*/ 6327058 h 6858000"/>
              <a:gd name="connsiteX9" fmla="*/ 5605593 w 12192000"/>
              <a:gd name="connsiteY9" fmla="*/ 6327058 h 6858000"/>
              <a:gd name="connsiteX10" fmla="*/ 5627789 w 12192000"/>
              <a:gd name="connsiteY10" fmla="*/ 6327058 h 6858000"/>
              <a:gd name="connsiteX11" fmla="*/ 5627789 w 12192000"/>
              <a:gd name="connsiteY11" fmla="*/ 6304861 h 6858000"/>
              <a:gd name="connsiteX12" fmla="*/ 6624691 w 12192000"/>
              <a:gd name="connsiteY12" fmla="*/ 5307959 h 6858000"/>
              <a:gd name="connsiteX13" fmla="*/ 6624691 w 12192000"/>
              <a:gd name="connsiteY13" fmla="*/ 5304461 h 6858000"/>
              <a:gd name="connsiteX14" fmla="*/ 7204770 w 12192000"/>
              <a:gd name="connsiteY14" fmla="*/ 4724382 h 6858000"/>
              <a:gd name="connsiteX15" fmla="*/ 7204770 w 12192000"/>
              <a:gd name="connsiteY15" fmla="*/ 4713142 h 6858000"/>
              <a:gd name="connsiteX16" fmla="*/ 7669322 w 12192000"/>
              <a:gd name="connsiteY16" fmla="*/ 4248590 h 6858000"/>
              <a:gd name="connsiteX17" fmla="*/ 7669322 w 12192000"/>
              <a:gd name="connsiteY17" fmla="*/ 3332585 h 6858000"/>
              <a:gd name="connsiteX18" fmla="*/ 8011212 w 12192000"/>
              <a:gd name="connsiteY18" fmla="*/ 2990695 h 6858000"/>
              <a:gd name="connsiteX19" fmla="*/ 8011212 w 12192000"/>
              <a:gd name="connsiteY19" fmla="*/ 0 h 6858000"/>
              <a:gd name="connsiteX20" fmla="*/ 12192000 w 12192000"/>
              <a:gd name="connsiteY20" fmla="*/ 0 h 6858000"/>
              <a:gd name="connsiteX21" fmla="*/ 12192000 w 12192000"/>
              <a:gd name="connsiteY21" fmla="*/ 6858000 h 6858000"/>
              <a:gd name="connsiteX22" fmla="*/ 0 w 12192000"/>
              <a:gd name="connsiteY22" fmla="*/ 685800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69322 w 12192000"/>
              <a:gd name="connsiteY17" fmla="*/ 4248590 h 6858000"/>
              <a:gd name="connsiteX18" fmla="*/ 7692068 w 12192000"/>
              <a:gd name="connsiteY18" fmla="*/ 3368979 h 6858000"/>
              <a:gd name="connsiteX19" fmla="*/ 8011212 w 12192000"/>
              <a:gd name="connsiteY19" fmla="*/ 2990695 h 6858000"/>
              <a:gd name="connsiteX20" fmla="*/ 8011212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69322 w 12192000"/>
              <a:gd name="connsiteY17" fmla="*/ 4248590 h 6858000"/>
              <a:gd name="connsiteX18" fmla="*/ 7692068 w 12192000"/>
              <a:gd name="connsiteY18" fmla="*/ 3368979 h 6858000"/>
              <a:gd name="connsiteX19" fmla="*/ 8047606 w 12192000"/>
              <a:gd name="connsiteY19" fmla="*/ 3013441 h 6858000"/>
              <a:gd name="connsiteX20" fmla="*/ 8011212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69322 w 12192000"/>
              <a:gd name="connsiteY17" fmla="*/ 4248590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9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82970 w 12192000"/>
              <a:gd name="connsiteY17" fmla="*/ 4312280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627789 w 12192000"/>
              <a:gd name="connsiteY12" fmla="*/ 6304861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627789 w 12192000"/>
              <a:gd name="connsiteY11" fmla="*/ 6327058 h 6858000"/>
              <a:gd name="connsiteX12" fmla="*/ 5782464 w 12192000"/>
              <a:gd name="connsiteY12" fmla="*/ 6195679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605593 w 12192000"/>
              <a:gd name="connsiteY10" fmla="*/ 6327058 h 6858000"/>
              <a:gd name="connsiteX11" fmla="*/ 5718774 w 12192000"/>
              <a:gd name="connsiteY11" fmla="*/ 6354354 h 6858000"/>
              <a:gd name="connsiteX12" fmla="*/ 5782464 w 12192000"/>
              <a:gd name="connsiteY12" fmla="*/ 6195679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718774 w 12192000"/>
              <a:gd name="connsiteY11" fmla="*/ 6354354 h 6858000"/>
              <a:gd name="connsiteX12" fmla="*/ 5782464 w 12192000"/>
              <a:gd name="connsiteY12" fmla="*/ 6195679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624691 w 12192000"/>
              <a:gd name="connsiteY13" fmla="*/ 5307959 h 6858000"/>
              <a:gd name="connsiteX14" fmla="*/ 6624691 w 12192000"/>
              <a:gd name="connsiteY14" fmla="*/ 5304461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624691 w 12192000"/>
              <a:gd name="connsiteY13" fmla="*/ 5307959 h 6858000"/>
              <a:gd name="connsiteX14" fmla="*/ 6670183 w 12192000"/>
              <a:gd name="connsiteY14" fmla="*/ 5322658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374482 w 12192000"/>
              <a:gd name="connsiteY13" fmla="*/ 5603661 h 6858000"/>
              <a:gd name="connsiteX14" fmla="*/ 6670183 w 12192000"/>
              <a:gd name="connsiteY14" fmla="*/ 5322658 h 6858000"/>
              <a:gd name="connsiteX15" fmla="*/ 7204770 w 12192000"/>
              <a:gd name="connsiteY15" fmla="*/ 4724382 h 6858000"/>
              <a:gd name="connsiteX16" fmla="*/ 7204770 w 12192000"/>
              <a:gd name="connsiteY16" fmla="*/ 4713142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374482 w 12192000"/>
              <a:gd name="connsiteY13" fmla="*/ 5603661 h 6858000"/>
              <a:gd name="connsiteX14" fmla="*/ 6670183 w 12192000"/>
              <a:gd name="connsiteY14" fmla="*/ 5322658 h 6858000"/>
              <a:gd name="connsiteX15" fmla="*/ 7204770 w 12192000"/>
              <a:gd name="connsiteY15" fmla="*/ 4724382 h 6858000"/>
              <a:gd name="connsiteX16" fmla="*/ 7309403 w 12192000"/>
              <a:gd name="connsiteY16" fmla="*/ 4672199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374482 w 12192000"/>
              <a:gd name="connsiteY13" fmla="*/ 5603661 h 6858000"/>
              <a:gd name="connsiteX14" fmla="*/ 6670183 w 12192000"/>
              <a:gd name="connsiteY14" fmla="*/ 5322658 h 6858000"/>
              <a:gd name="connsiteX15" fmla="*/ 7068293 w 12192000"/>
              <a:gd name="connsiteY15" fmla="*/ 4915451 h 6858000"/>
              <a:gd name="connsiteX16" fmla="*/ 7309403 w 12192000"/>
              <a:gd name="connsiteY16" fmla="*/ 4672199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307731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7789 w 12192000"/>
              <a:gd name="connsiteY11" fmla="*/ 6363453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289534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32338 w 12192000"/>
              <a:gd name="connsiteY11" fmla="*/ 6358904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289534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32338 w 12192000"/>
              <a:gd name="connsiteY11" fmla="*/ 6272640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289534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5314440 w 12192000"/>
              <a:gd name="connsiteY10" fmla="*/ 6358903 h 6858000"/>
              <a:gd name="connsiteX11" fmla="*/ 5628025 w 12192000"/>
              <a:gd name="connsiteY11" fmla="*/ 6354591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289534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8943 w 12192000"/>
              <a:gd name="connsiteY0" fmla="*/ 6518585 h 6858000"/>
              <a:gd name="connsiteX1" fmla="*/ 12373 w 12192000"/>
              <a:gd name="connsiteY1" fmla="*/ 6775406 h 6858000"/>
              <a:gd name="connsiteX2" fmla="*/ 1181942 w 12192000"/>
              <a:gd name="connsiteY2" fmla="*/ 6775406 h 6858000"/>
              <a:gd name="connsiteX3" fmla="*/ 1274295 w 12192000"/>
              <a:gd name="connsiteY3" fmla="*/ 6683053 h 6858000"/>
              <a:gd name="connsiteX4" fmla="*/ 1274295 w 12192000"/>
              <a:gd name="connsiteY4" fmla="*/ 6518585 h 6858000"/>
              <a:gd name="connsiteX5" fmla="*/ 8943 w 12192000"/>
              <a:gd name="connsiteY5" fmla="*/ 6518585 h 6858000"/>
              <a:gd name="connsiteX6" fmla="*/ 0 w 12192000"/>
              <a:gd name="connsiteY6" fmla="*/ 0 h 6858000"/>
              <a:gd name="connsiteX7" fmla="*/ 8469 w 12192000"/>
              <a:gd name="connsiteY7" fmla="*/ 0 h 6858000"/>
              <a:gd name="connsiteX8" fmla="*/ 8469 w 12192000"/>
              <a:gd name="connsiteY8" fmla="*/ 6327058 h 6858000"/>
              <a:gd name="connsiteX9" fmla="*/ 86387 w 12192000"/>
              <a:gd name="connsiteY9" fmla="*/ 6327058 h 6858000"/>
              <a:gd name="connsiteX10" fmla="*/ 3300172 w 12192000"/>
              <a:gd name="connsiteY10" fmla="*/ 6367529 h 6858000"/>
              <a:gd name="connsiteX11" fmla="*/ 5628025 w 12192000"/>
              <a:gd name="connsiteY11" fmla="*/ 6354591 h 6858000"/>
              <a:gd name="connsiteX12" fmla="*/ 5782464 w 12192000"/>
              <a:gd name="connsiteY12" fmla="*/ 6195679 h 6858000"/>
              <a:gd name="connsiteX13" fmla="*/ 6374482 w 12192000"/>
              <a:gd name="connsiteY13" fmla="*/ 5603661 h 6858000"/>
              <a:gd name="connsiteX14" fmla="*/ 6661085 w 12192000"/>
              <a:gd name="connsiteY14" fmla="*/ 5313559 h 6858000"/>
              <a:gd name="connsiteX15" fmla="*/ 7068293 w 12192000"/>
              <a:gd name="connsiteY15" fmla="*/ 4915451 h 6858000"/>
              <a:gd name="connsiteX16" fmla="*/ 7309403 w 12192000"/>
              <a:gd name="connsiteY16" fmla="*/ 4672199 h 6858000"/>
              <a:gd name="connsiteX17" fmla="*/ 7692068 w 12192000"/>
              <a:gd name="connsiteY17" fmla="*/ 4289534 h 6858000"/>
              <a:gd name="connsiteX18" fmla="*/ 7692068 w 12192000"/>
              <a:gd name="connsiteY18" fmla="*/ 3368979 h 6858000"/>
              <a:gd name="connsiteX19" fmla="*/ 8047606 w 12192000"/>
              <a:gd name="connsiteY19" fmla="*/ 3013441 h 6858000"/>
              <a:gd name="connsiteX20" fmla="*/ 8052155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 name="connsiteX24" fmla="*/ 0 w 1219200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90857 w 12196470"/>
              <a:gd name="connsiteY9" fmla="*/ 6327058 h 6858000"/>
              <a:gd name="connsiteX10" fmla="*/ 3304642 w 12196470"/>
              <a:gd name="connsiteY10" fmla="*/ 6367529 h 6858000"/>
              <a:gd name="connsiteX11" fmla="*/ 5632495 w 12196470"/>
              <a:gd name="connsiteY11" fmla="*/ 6354591 h 6858000"/>
              <a:gd name="connsiteX12" fmla="*/ 5786934 w 12196470"/>
              <a:gd name="connsiteY12" fmla="*/ 6195679 h 6858000"/>
              <a:gd name="connsiteX13" fmla="*/ 6378952 w 12196470"/>
              <a:gd name="connsiteY13" fmla="*/ 5603661 h 6858000"/>
              <a:gd name="connsiteX14" fmla="*/ 6665555 w 12196470"/>
              <a:gd name="connsiteY14" fmla="*/ 5313559 h 6858000"/>
              <a:gd name="connsiteX15" fmla="*/ 7072763 w 12196470"/>
              <a:gd name="connsiteY15" fmla="*/ 4915451 h 6858000"/>
              <a:gd name="connsiteX16" fmla="*/ 7313873 w 12196470"/>
              <a:gd name="connsiteY16" fmla="*/ 4672199 h 6858000"/>
              <a:gd name="connsiteX17" fmla="*/ 7696538 w 12196470"/>
              <a:gd name="connsiteY17" fmla="*/ 4289534 h 6858000"/>
              <a:gd name="connsiteX18" fmla="*/ 7696538 w 12196470"/>
              <a:gd name="connsiteY18" fmla="*/ 3368979 h 6858000"/>
              <a:gd name="connsiteX19" fmla="*/ 8052076 w 12196470"/>
              <a:gd name="connsiteY19" fmla="*/ 3013441 h 6858000"/>
              <a:gd name="connsiteX20" fmla="*/ 8056625 w 12196470"/>
              <a:gd name="connsiteY20" fmla="*/ 0 h 6858000"/>
              <a:gd name="connsiteX21" fmla="*/ 12196470 w 12196470"/>
              <a:gd name="connsiteY21" fmla="*/ 0 h 6858000"/>
              <a:gd name="connsiteX22" fmla="*/ 12196470 w 12196470"/>
              <a:gd name="connsiteY22" fmla="*/ 6858000 h 6858000"/>
              <a:gd name="connsiteX23" fmla="*/ 4470 w 12196470"/>
              <a:gd name="connsiteY23" fmla="*/ 6858000 h 6858000"/>
              <a:gd name="connsiteX24" fmla="*/ 4470 w 1219647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785284 w 12196470"/>
              <a:gd name="connsiteY9" fmla="*/ 6357251 h 6858000"/>
              <a:gd name="connsiteX10" fmla="*/ 3304642 w 12196470"/>
              <a:gd name="connsiteY10" fmla="*/ 6367529 h 6858000"/>
              <a:gd name="connsiteX11" fmla="*/ 5632495 w 12196470"/>
              <a:gd name="connsiteY11" fmla="*/ 6354591 h 6858000"/>
              <a:gd name="connsiteX12" fmla="*/ 5786934 w 12196470"/>
              <a:gd name="connsiteY12" fmla="*/ 6195679 h 6858000"/>
              <a:gd name="connsiteX13" fmla="*/ 6378952 w 12196470"/>
              <a:gd name="connsiteY13" fmla="*/ 5603661 h 6858000"/>
              <a:gd name="connsiteX14" fmla="*/ 6665555 w 12196470"/>
              <a:gd name="connsiteY14" fmla="*/ 5313559 h 6858000"/>
              <a:gd name="connsiteX15" fmla="*/ 7072763 w 12196470"/>
              <a:gd name="connsiteY15" fmla="*/ 4915451 h 6858000"/>
              <a:gd name="connsiteX16" fmla="*/ 7313873 w 12196470"/>
              <a:gd name="connsiteY16" fmla="*/ 4672199 h 6858000"/>
              <a:gd name="connsiteX17" fmla="*/ 7696538 w 12196470"/>
              <a:gd name="connsiteY17" fmla="*/ 4289534 h 6858000"/>
              <a:gd name="connsiteX18" fmla="*/ 7696538 w 12196470"/>
              <a:gd name="connsiteY18" fmla="*/ 3368979 h 6858000"/>
              <a:gd name="connsiteX19" fmla="*/ 8052076 w 12196470"/>
              <a:gd name="connsiteY19" fmla="*/ 3013441 h 6858000"/>
              <a:gd name="connsiteX20" fmla="*/ 8056625 w 12196470"/>
              <a:gd name="connsiteY20" fmla="*/ 0 h 6858000"/>
              <a:gd name="connsiteX21" fmla="*/ 12196470 w 12196470"/>
              <a:gd name="connsiteY21" fmla="*/ 0 h 6858000"/>
              <a:gd name="connsiteX22" fmla="*/ 12196470 w 12196470"/>
              <a:gd name="connsiteY22" fmla="*/ 6858000 h 6858000"/>
              <a:gd name="connsiteX23" fmla="*/ 4470 w 12196470"/>
              <a:gd name="connsiteY23" fmla="*/ 6858000 h 6858000"/>
              <a:gd name="connsiteX24" fmla="*/ 4470 w 1219647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785284 w 12196470"/>
              <a:gd name="connsiteY9" fmla="*/ 6357251 h 6858000"/>
              <a:gd name="connsiteX10" fmla="*/ 3304642 w 12196470"/>
              <a:gd name="connsiteY10" fmla="*/ 6354590 h 6858000"/>
              <a:gd name="connsiteX11" fmla="*/ 5632495 w 12196470"/>
              <a:gd name="connsiteY11" fmla="*/ 6354591 h 6858000"/>
              <a:gd name="connsiteX12" fmla="*/ 5786934 w 12196470"/>
              <a:gd name="connsiteY12" fmla="*/ 6195679 h 6858000"/>
              <a:gd name="connsiteX13" fmla="*/ 6378952 w 12196470"/>
              <a:gd name="connsiteY13" fmla="*/ 5603661 h 6858000"/>
              <a:gd name="connsiteX14" fmla="*/ 6665555 w 12196470"/>
              <a:gd name="connsiteY14" fmla="*/ 5313559 h 6858000"/>
              <a:gd name="connsiteX15" fmla="*/ 7072763 w 12196470"/>
              <a:gd name="connsiteY15" fmla="*/ 4915451 h 6858000"/>
              <a:gd name="connsiteX16" fmla="*/ 7313873 w 12196470"/>
              <a:gd name="connsiteY16" fmla="*/ 4672199 h 6858000"/>
              <a:gd name="connsiteX17" fmla="*/ 7696538 w 12196470"/>
              <a:gd name="connsiteY17" fmla="*/ 4289534 h 6858000"/>
              <a:gd name="connsiteX18" fmla="*/ 7696538 w 12196470"/>
              <a:gd name="connsiteY18" fmla="*/ 3368979 h 6858000"/>
              <a:gd name="connsiteX19" fmla="*/ 8052076 w 12196470"/>
              <a:gd name="connsiteY19" fmla="*/ 3013441 h 6858000"/>
              <a:gd name="connsiteX20" fmla="*/ 8056625 w 12196470"/>
              <a:gd name="connsiteY20" fmla="*/ 0 h 6858000"/>
              <a:gd name="connsiteX21" fmla="*/ 12196470 w 12196470"/>
              <a:gd name="connsiteY21" fmla="*/ 0 h 6858000"/>
              <a:gd name="connsiteX22" fmla="*/ 12196470 w 12196470"/>
              <a:gd name="connsiteY22" fmla="*/ 6858000 h 6858000"/>
              <a:gd name="connsiteX23" fmla="*/ 4470 w 12196470"/>
              <a:gd name="connsiteY23" fmla="*/ 6858000 h 6858000"/>
              <a:gd name="connsiteX24" fmla="*/ 4470 w 1219647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798223 w 12196470"/>
              <a:gd name="connsiteY9" fmla="*/ 6365878 h 6858000"/>
              <a:gd name="connsiteX10" fmla="*/ 3304642 w 12196470"/>
              <a:gd name="connsiteY10" fmla="*/ 6354590 h 6858000"/>
              <a:gd name="connsiteX11" fmla="*/ 5632495 w 12196470"/>
              <a:gd name="connsiteY11" fmla="*/ 6354591 h 6858000"/>
              <a:gd name="connsiteX12" fmla="*/ 5786934 w 12196470"/>
              <a:gd name="connsiteY12" fmla="*/ 6195679 h 6858000"/>
              <a:gd name="connsiteX13" fmla="*/ 6378952 w 12196470"/>
              <a:gd name="connsiteY13" fmla="*/ 5603661 h 6858000"/>
              <a:gd name="connsiteX14" fmla="*/ 6665555 w 12196470"/>
              <a:gd name="connsiteY14" fmla="*/ 5313559 h 6858000"/>
              <a:gd name="connsiteX15" fmla="*/ 7072763 w 12196470"/>
              <a:gd name="connsiteY15" fmla="*/ 4915451 h 6858000"/>
              <a:gd name="connsiteX16" fmla="*/ 7313873 w 12196470"/>
              <a:gd name="connsiteY16" fmla="*/ 4672199 h 6858000"/>
              <a:gd name="connsiteX17" fmla="*/ 7696538 w 12196470"/>
              <a:gd name="connsiteY17" fmla="*/ 4289534 h 6858000"/>
              <a:gd name="connsiteX18" fmla="*/ 7696538 w 12196470"/>
              <a:gd name="connsiteY18" fmla="*/ 3368979 h 6858000"/>
              <a:gd name="connsiteX19" fmla="*/ 8052076 w 12196470"/>
              <a:gd name="connsiteY19" fmla="*/ 3013441 h 6858000"/>
              <a:gd name="connsiteX20" fmla="*/ 8056625 w 12196470"/>
              <a:gd name="connsiteY20" fmla="*/ 0 h 6858000"/>
              <a:gd name="connsiteX21" fmla="*/ 12196470 w 12196470"/>
              <a:gd name="connsiteY21" fmla="*/ 0 h 6858000"/>
              <a:gd name="connsiteX22" fmla="*/ 12196470 w 12196470"/>
              <a:gd name="connsiteY22" fmla="*/ 6858000 h 6858000"/>
              <a:gd name="connsiteX23" fmla="*/ 4470 w 12196470"/>
              <a:gd name="connsiteY23" fmla="*/ 6858000 h 6858000"/>
              <a:gd name="connsiteX24" fmla="*/ 4470 w 1219647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806850 w 12196470"/>
              <a:gd name="connsiteY9" fmla="*/ 6370191 h 6858000"/>
              <a:gd name="connsiteX10" fmla="*/ 3304642 w 12196470"/>
              <a:gd name="connsiteY10" fmla="*/ 6354590 h 6858000"/>
              <a:gd name="connsiteX11" fmla="*/ 5632495 w 12196470"/>
              <a:gd name="connsiteY11" fmla="*/ 6354591 h 6858000"/>
              <a:gd name="connsiteX12" fmla="*/ 5786934 w 12196470"/>
              <a:gd name="connsiteY12" fmla="*/ 6195679 h 6858000"/>
              <a:gd name="connsiteX13" fmla="*/ 6378952 w 12196470"/>
              <a:gd name="connsiteY13" fmla="*/ 5603661 h 6858000"/>
              <a:gd name="connsiteX14" fmla="*/ 6665555 w 12196470"/>
              <a:gd name="connsiteY14" fmla="*/ 5313559 h 6858000"/>
              <a:gd name="connsiteX15" fmla="*/ 7072763 w 12196470"/>
              <a:gd name="connsiteY15" fmla="*/ 4915451 h 6858000"/>
              <a:gd name="connsiteX16" fmla="*/ 7313873 w 12196470"/>
              <a:gd name="connsiteY16" fmla="*/ 4672199 h 6858000"/>
              <a:gd name="connsiteX17" fmla="*/ 7696538 w 12196470"/>
              <a:gd name="connsiteY17" fmla="*/ 4289534 h 6858000"/>
              <a:gd name="connsiteX18" fmla="*/ 7696538 w 12196470"/>
              <a:gd name="connsiteY18" fmla="*/ 3368979 h 6858000"/>
              <a:gd name="connsiteX19" fmla="*/ 8052076 w 12196470"/>
              <a:gd name="connsiteY19" fmla="*/ 3013441 h 6858000"/>
              <a:gd name="connsiteX20" fmla="*/ 8056625 w 12196470"/>
              <a:gd name="connsiteY20" fmla="*/ 0 h 6858000"/>
              <a:gd name="connsiteX21" fmla="*/ 12196470 w 12196470"/>
              <a:gd name="connsiteY21" fmla="*/ 0 h 6858000"/>
              <a:gd name="connsiteX22" fmla="*/ 12196470 w 12196470"/>
              <a:gd name="connsiteY22" fmla="*/ 6858000 h 6858000"/>
              <a:gd name="connsiteX23" fmla="*/ 4470 w 12196470"/>
              <a:gd name="connsiteY23" fmla="*/ 6858000 h 6858000"/>
              <a:gd name="connsiteX24" fmla="*/ 4470 w 12196470"/>
              <a:gd name="connsiteY24"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3304642 w 12196470"/>
              <a:gd name="connsiteY9" fmla="*/ 6354590 h 6858000"/>
              <a:gd name="connsiteX10" fmla="*/ 5632495 w 12196470"/>
              <a:gd name="connsiteY10" fmla="*/ 6354591 h 6858000"/>
              <a:gd name="connsiteX11" fmla="*/ 5786934 w 12196470"/>
              <a:gd name="connsiteY11" fmla="*/ 6195679 h 6858000"/>
              <a:gd name="connsiteX12" fmla="*/ 6378952 w 12196470"/>
              <a:gd name="connsiteY12" fmla="*/ 5603661 h 6858000"/>
              <a:gd name="connsiteX13" fmla="*/ 6665555 w 12196470"/>
              <a:gd name="connsiteY13" fmla="*/ 5313559 h 6858000"/>
              <a:gd name="connsiteX14" fmla="*/ 7072763 w 12196470"/>
              <a:gd name="connsiteY14" fmla="*/ 4915451 h 6858000"/>
              <a:gd name="connsiteX15" fmla="*/ 7313873 w 12196470"/>
              <a:gd name="connsiteY15" fmla="*/ 4672199 h 6858000"/>
              <a:gd name="connsiteX16" fmla="*/ 7696538 w 12196470"/>
              <a:gd name="connsiteY16" fmla="*/ 4289534 h 6858000"/>
              <a:gd name="connsiteX17" fmla="*/ 7696538 w 12196470"/>
              <a:gd name="connsiteY17" fmla="*/ 3368979 h 6858000"/>
              <a:gd name="connsiteX18" fmla="*/ 8052076 w 12196470"/>
              <a:gd name="connsiteY18" fmla="*/ 3013441 h 6858000"/>
              <a:gd name="connsiteX19" fmla="*/ 8056625 w 12196470"/>
              <a:gd name="connsiteY19" fmla="*/ 0 h 6858000"/>
              <a:gd name="connsiteX20" fmla="*/ 12196470 w 12196470"/>
              <a:gd name="connsiteY20" fmla="*/ 0 h 6858000"/>
              <a:gd name="connsiteX21" fmla="*/ 12196470 w 12196470"/>
              <a:gd name="connsiteY21" fmla="*/ 6858000 h 6858000"/>
              <a:gd name="connsiteX22" fmla="*/ 4470 w 12196470"/>
              <a:gd name="connsiteY22" fmla="*/ 6858000 h 6858000"/>
              <a:gd name="connsiteX23" fmla="*/ 4470 w 12196470"/>
              <a:gd name="connsiteY23"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5786934 w 12196470"/>
              <a:gd name="connsiteY10" fmla="*/ 6195679 h 6858000"/>
              <a:gd name="connsiteX11" fmla="*/ 6378952 w 12196470"/>
              <a:gd name="connsiteY11" fmla="*/ 5603661 h 6858000"/>
              <a:gd name="connsiteX12" fmla="*/ 6665555 w 12196470"/>
              <a:gd name="connsiteY12" fmla="*/ 5313559 h 6858000"/>
              <a:gd name="connsiteX13" fmla="*/ 7072763 w 12196470"/>
              <a:gd name="connsiteY13" fmla="*/ 4915451 h 6858000"/>
              <a:gd name="connsiteX14" fmla="*/ 7313873 w 12196470"/>
              <a:gd name="connsiteY14" fmla="*/ 4672199 h 6858000"/>
              <a:gd name="connsiteX15" fmla="*/ 7696538 w 12196470"/>
              <a:gd name="connsiteY15" fmla="*/ 4289534 h 6858000"/>
              <a:gd name="connsiteX16" fmla="*/ 7696538 w 12196470"/>
              <a:gd name="connsiteY16" fmla="*/ 3368979 h 6858000"/>
              <a:gd name="connsiteX17" fmla="*/ 8052076 w 12196470"/>
              <a:gd name="connsiteY17" fmla="*/ 3013441 h 6858000"/>
              <a:gd name="connsiteX18" fmla="*/ 8056625 w 12196470"/>
              <a:gd name="connsiteY18" fmla="*/ 0 h 6858000"/>
              <a:gd name="connsiteX19" fmla="*/ 12196470 w 12196470"/>
              <a:gd name="connsiteY19" fmla="*/ 0 h 6858000"/>
              <a:gd name="connsiteX20" fmla="*/ 12196470 w 12196470"/>
              <a:gd name="connsiteY20" fmla="*/ 6858000 h 6858000"/>
              <a:gd name="connsiteX21" fmla="*/ 4470 w 12196470"/>
              <a:gd name="connsiteY21" fmla="*/ 6858000 h 6858000"/>
              <a:gd name="connsiteX22" fmla="*/ 4470 w 12196470"/>
              <a:gd name="connsiteY22"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6378952 w 12196470"/>
              <a:gd name="connsiteY10" fmla="*/ 5603661 h 6858000"/>
              <a:gd name="connsiteX11" fmla="*/ 6665555 w 12196470"/>
              <a:gd name="connsiteY11" fmla="*/ 5313559 h 6858000"/>
              <a:gd name="connsiteX12" fmla="*/ 7072763 w 12196470"/>
              <a:gd name="connsiteY12" fmla="*/ 4915451 h 6858000"/>
              <a:gd name="connsiteX13" fmla="*/ 7313873 w 12196470"/>
              <a:gd name="connsiteY13" fmla="*/ 4672199 h 6858000"/>
              <a:gd name="connsiteX14" fmla="*/ 7696538 w 12196470"/>
              <a:gd name="connsiteY14" fmla="*/ 4289534 h 6858000"/>
              <a:gd name="connsiteX15" fmla="*/ 7696538 w 12196470"/>
              <a:gd name="connsiteY15" fmla="*/ 3368979 h 6858000"/>
              <a:gd name="connsiteX16" fmla="*/ 8052076 w 12196470"/>
              <a:gd name="connsiteY16" fmla="*/ 3013441 h 6858000"/>
              <a:gd name="connsiteX17" fmla="*/ 8056625 w 12196470"/>
              <a:gd name="connsiteY17" fmla="*/ 0 h 6858000"/>
              <a:gd name="connsiteX18" fmla="*/ 12196470 w 12196470"/>
              <a:gd name="connsiteY18" fmla="*/ 0 h 6858000"/>
              <a:gd name="connsiteX19" fmla="*/ 12196470 w 12196470"/>
              <a:gd name="connsiteY19" fmla="*/ 6858000 h 6858000"/>
              <a:gd name="connsiteX20" fmla="*/ 4470 w 12196470"/>
              <a:gd name="connsiteY20" fmla="*/ 6858000 h 6858000"/>
              <a:gd name="connsiteX21" fmla="*/ 4470 w 12196470"/>
              <a:gd name="connsiteY21"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6665555 w 12196470"/>
              <a:gd name="connsiteY10" fmla="*/ 5313559 h 6858000"/>
              <a:gd name="connsiteX11" fmla="*/ 7072763 w 12196470"/>
              <a:gd name="connsiteY11" fmla="*/ 4915451 h 6858000"/>
              <a:gd name="connsiteX12" fmla="*/ 7313873 w 12196470"/>
              <a:gd name="connsiteY12" fmla="*/ 4672199 h 6858000"/>
              <a:gd name="connsiteX13" fmla="*/ 7696538 w 12196470"/>
              <a:gd name="connsiteY13" fmla="*/ 4289534 h 6858000"/>
              <a:gd name="connsiteX14" fmla="*/ 7696538 w 12196470"/>
              <a:gd name="connsiteY14" fmla="*/ 3368979 h 6858000"/>
              <a:gd name="connsiteX15" fmla="*/ 8052076 w 12196470"/>
              <a:gd name="connsiteY15" fmla="*/ 3013441 h 6858000"/>
              <a:gd name="connsiteX16" fmla="*/ 8056625 w 12196470"/>
              <a:gd name="connsiteY16" fmla="*/ 0 h 6858000"/>
              <a:gd name="connsiteX17" fmla="*/ 12196470 w 12196470"/>
              <a:gd name="connsiteY17" fmla="*/ 0 h 6858000"/>
              <a:gd name="connsiteX18" fmla="*/ 12196470 w 12196470"/>
              <a:gd name="connsiteY18" fmla="*/ 6858000 h 6858000"/>
              <a:gd name="connsiteX19" fmla="*/ 4470 w 12196470"/>
              <a:gd name="connsiteY19" fmla="*/ 6858000 h 6858000"/>
              <a:gd name="connsiteX20" fmla="*/ 4470 w 12196470"/>
              <a:gd name="connsiteY20"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7072763 w 12196470"/>
              <a:gd name="connsiteY10" fmla="*/ 4915451 h 6858000"/>
              <a:gd name="connsiteX11" fmla="*/ 7313873 w 12196470"/>
              <a:gd name="connsiteY11" fmla="*/ 4672199 h 6858000"/>
              <a:gd name="connsiteX12" fmla="*/ 7696538 w 12196470"/>
              <a:gd name="connsiteY12" fmla="*/ 4289534 h 6858000"/>
              <a:gd name="connsiteX13" fmla="*/ 7696538 w 12196470"/>
              <a:gd name="connsiteY13" fmla="*/ 3368979 h 6858000"/>
              <a:gd name="connsiteX14" fmla="*/ 8052076 w 12196470"/>
              <a:gd name="connsiteY14" fmla="*/ 3013441 h 6858000"/>
              <a:gd name="connsiteX15" fmla="*/ 8056625 w 12196470"/>
              <a:gd name="connsiteY15" fmla="*/ 0 h 6858000"/>
              <a:gd name="connsiteX16" fmla="*/ 12196470 w 12196470"/>
              <a:gd name="connsiteY16" fmla="*/ 0 h 6858000"/>
              <a:gd name="connsiteX17" fmla="*/ 12196470 w 12196470"/>
              <a:gd name="connsiteY17" fmla="*/ 6858000 h 6858000"/>
              <a:gd name="connsiteX18" fmla="*/ 4470 w 12196470"/>
              <a:gd name="connsiteY18" fmla="*/ 6858000 h 6858000"/>
              <a:gd name="connsiteX19" fmla="*/ 4470 w 12196470"/>
              <a:gd name="connsiteY19"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7313873 w 12196470"/>
              <a:gd name="connsiteY10" fmla="*/ 4672199 h 6858000"/>
              <a:gd name="connsiteX11" fmla="*/ 7696538 w 12196470"/>
              <a:gd name="connsiteY11" fmla="*/ 4289534 h 6858000"/>
              <a:gd name="connsiteX12" fmla="*/ 7696538 w 12196470"/>
              <a:gd name="connsiteY12" fmla="*/ 3368979 h 6858000"/>
              <a:gd name="connsiteX13" fmla="*/ 8052076 w 12196470"/>
              <a:gd name="connsiteY13" fmla="*/ 3013441 h 6858000"/>
              <a:gd name="connsiteX14" fmla="*/ 8056625 w 12196470"/>
              <a:gd name="connsiteY14" fmla="*/ 0 h 6858000"/>
              <a:gd name="connsiteX15" fmla="*/ 12196470 w 12196470"/>
              <a:gd name="connsiteY15" fmla="*/ 0 h 6858000"/>
              <a:gd name="connsiteX16" fmla="*/ 12196470 w 12196470"/>
              <a:gd name="connsiteY16" fmla="*/ 6858000 h 6858000"/>
              <a:gd name="connsiteX17" fmla="*/ 4470 w 12196470"/>
              <a:gd name="connsiteY17" fmla="*/ 6858000 h 6858000"/>
              <a:gd name="connsiteX18" fmla="*/ 4470 w 12196470"/>
              <a:gd name="connsiteY18" fmla="*/ 0 h 6858000"/>
              <a:gd name="connsiteX0" fmla="*/ 13413 w 12196470"/>
              <a:gd name="connsiteY0" fmla="*/ 6518585 h 6858000"/>
              <a:gd name="connsiteX1" fmla="*/ 16843 w 12196470"/>
              <a:gd name="connsiteY1" fmla="*/ 6775406 h 6858000"/>
              <a:gd name="connsiteX2" fmla="*/ 1186412 w 12196470"/>
              <a:gd name="connsiteY2" fmla="*/ 6775406 h 6858000"/>
              <a:gd name="connsiteX3" fmla="*/ 1278765 w 12196470"/>
              <a:gd name="connsiteY3" fmla="*/ 6683053 h 6858000"/>
              <a:gd name="connsiteX4" fmla="*/ 1278765 w 12196470"/>
              <a:gd name="connsiteY4" fmla="*/ 6518585 h 6858000"/>
              <a:gd name="connsiteX5" fmla="*/ 13413 w 12196470"/>
              <a:gd name="connsiteY5" fmla="*/ 6518585 h 6858000"/>
              <a:gd name="connsiteX6" fmla="*/ 4470 w 12196470"/>
              <a:gd name="connsiteY6" fmla="*/ 0 h 6858000"/>
              <a:gd name="connsiteX7" fmla="*/ 12939 w 12196470"/>
              <a:gd name="connsiteY7" fmla="*/ 0 h 6858000"/>
              <a:gd name="connsiteX8" fmla="*/ 0 w 12196470"/>
              <a:gd name="connsiteY8" fmla="*/ 6361564 h 6858000"/>
              <a:gd name="connsiteX9" fmla="*/ 5632495 w 12196470"/>
              <a:gd name="connsiteY9" fmla="*/ 6354591 h 6858000"/>
              <a:gd name="connsiteX10" fmla="*/ 7696538 w 12196470"/>
              <a:gd name="connsiteY10" fmla="*/ 4289534 h 6858000"/>
              <a:gd name="connsiteX11" fmla="*/ 7696538 w 12196470"/>
              <a:gd name="connsiteY11" fmla="*/ 3368979 h 6858000"/>
              <a:gd name="connsiteX12" fmla="*/ 8052076 w 12196470"/>
              <a:gd name="connsiteY12" fmla="*/ 3013441 h 6858000"/>
              <a:gd name="connsiteX13" fmla="*/ 8056625 w 12196470"/>
              <a:gd name="connsiteY13" fmla="*/ 0 h 6858000"/>
              <a:gd name="connsiteX14" fmla="*/ 12196470 w 12196470"/>
              <a:gd name="connsiteY14" fmla="*/ 0 h 6858000"/>
              <a:gd name="connsiteX15" fmla="*/ 12196470 w 12196470"/>
              <a:gd name="connsiteY15" fmla="*/ 6858000 h 6858000"/>
              <a:gd name="connsiteX16" fmla="*/ 4470 w 12196470"/>
              <a:gd name="connsiteY16" fmla="*/ 6858000 h 6858000"/>
              <a:gd name="connsiteX17" fmla="*/ 4470 w 12196470"/>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6470" h="6858000">
                <a:moveTo>
                  <a:pt x="13413" y="6518585"/>
                </a:moveTo>
                <a:cubicBezTo>
                  <a:pt x="14556" y="6604192"/>
                  <a:pt x="15700" y="6689799"/>
                  <a:pt x="16843" y="6775406"/>
                </a:cubicBezTo>
                <a:lnTo>
                  <a:pt x="1186412" y="6775406"/>
                </a:lnTo>
                <a:lnTo>
                  <a:pt x="1278765" y="6683053"/>
                </a:lnTo>
                <a:lnTo>
                  <a:pt x="1278765" y="6518585"/>
                </a:lnTo>
                <a:lnTo>
                  <a:pt x="13413" y="6518585"/>
                </a:lnTo>
                <a:close/>
                <a:moveTo>
                  <a:pt x="4470" y="0"/>
                </a:moveTo>
                <a:lnTo>
                  <a:pt x="12939" y="0"/>
                </a:lnTo>
                <a:lnTo>
                  <a:pt x="0" y="6361564"/>
                </a:lnTo>
                <a:lnTo>
                  <a:pt x="5632495" y="6354591"/>
                </a:lnTo>
                <a:lnTo>
                  <a:pt x="7696538" y="4289534"/>
                </a:lnTo>
                <a:lnTo>
                  <a:pt x="7696538" y="3368979"/>
                </a:lnTo>
                <a:lnTo>
                  <a:pt x="8052076" y="3013441"/>
                </a:lnTo>
                <a:cubicBezTo>
                  <a:pt x="8053592" y="2008961"/>
                  <a:pt x="8055109" y="1004480"/>
                  <a:pt x="8056625" y="0"/>
                </a:cubicBezTo>
                <a:lnTo>
                  <a:pt x="12196470" y="0"/>
                </a:lnTo>
                <a:lnTo>
                  <a:pt x="12196470" y="6858000"/>
                </a:lnTo>
                <a:lnTo>
                  <a:pt x="4470" y="6858000"/>
                </a:lnTo>
                <a:lnTo>
                  <a:pt x="4470" y="0"/>
                </a:lnTo>
                <a:close/>
              </a:path>
            </a:pathLst>
          </a:custGeom>
        </p:spPr>
        <p:txBody>
          <a:bodyPr wrap="square">
            <a:noAutofit/>
          </a:bodyPr>
          <a:lstStyle>
            <a:lvl1pPr algn="r">
              <a:defRPr>
                <a:solidFill>
                  <a:srgbClr val="FF0000"/>
                </a:solidFill>
              </a:defRPr>
            </a:lvl1pPr>
          </a:lstStyle>
          <a:p>
            <a:r>
              <a:rPr lang="en-US" dirty="0"/>
              <a:t>Drag image in place</a:t>
            </a:r>
          </a:p>
        </p:txBody>
      </p:sp>
    </p:spTree>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parator-Right-Orange">
    <p:spTree>
      <p:nvGrpSpPr>
        <p:cNvPr id="1" name=""/>
        <p:cNvGrpSpPr/>
        <p:nvPr/>
      </p:nvGrpSpPr>
      <p:grpSpPr>
        <a:xfrm>
          <a:off x="0" y="0"/>
          <a:ext cx="0" cy="0"/>
          <a:chOff x="0" y="0"/>
          <a:chExt cx="0" cy="0"/>
        </a:xfrm>
      </p:grpSpPr>
      <p:grpSp>
        <p:nvGrpSpPr>
          <p:cNvPr id="10" name="Group 9"/>
          <p:cNvGrpSpPr/>
          <p:nvPr userDrawn="1"/>
        </p:nvGrpSpPr>
        <p:grpSpPr>
          <a:xfrm flipH="1">
            <a:off x="3822042" y="-420589"/>
            <a:ext cx="8782587" cy="7278589"/>
            <a:chOff x="-407058" y="-418322"/>
            <a:chExt cx="8782587" cy="7278589"/>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423" y="-372172"/>
              <a:ext cx="8759952" cy="659587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058" y="-418322"/>
              <a:ext cx="8479496" cy="7278589"/>
            </a:xfrm>
            <a:prstGeom prst="rect">
              <a:avLst/>
            </a:prstGeom>
          </p:spPr>
        </p:pic>
      </p:grpSp>
      <p:pic>
        <p:nvPicPr>
          <p:cNvPr id="9" name="Picture 8"/>
          <p:cNvPicPr>
            <a:picLocks noChangeAspect="1"/>
          </p:cNvPicPr>
          <p:nvPr userDrawn="1"/>
        </p:nvPicPr>
        <p:blipFill>
          <a:blip r:embed="rId4"/>
          <a:stretch>
            <a:fillRect/>
          </a:stretch>
        </p:blipFill>
        <p:spPr>
          <a:xfrm>
            <a:off x="10010402" y="78030"/>
            <a:ext cx="1902414" cy="808215"/>
          </a:xfrm>
          <a:prstGeom prst="rect">
            <a:avLst/>
          </a:prstGeom>
        </p:spPr>
      </p:pic>
      <p:sp>
        <p:nvSpPr>
          <p:cNvPr id="28" name="Picture Placeholder 27"/>
          <p:cNvSpPr>
            <a:spLocks noGrp="1"/>
          </p:cNvSpPr>
          <p:nvPr>
            <p:ph type="pic" sz="quarter" idx="15" hasCustomPrompt="1"/>
          </p:nvPr>
        </p:nvSpPr>
        <p:spPr>
          <a:xfrm>
            <a:off x="0" y="-11113"/>
            <a:ext cx="12192000" cy="6869113"/>
          </a:xfrm>
          <a:custGeom>
            <a:avLst/>
            <a:gdLst>
              <a:gd name="connsiteX0" fmla="*/ 8943 w 12192000"/>
              <a:gd name="connsiteY0" fmla="*/ 6529698 h 6869113"/>
              <a:gd name="connsiteX1" fmla="*/ 12373 w 12192000"/>
              <a:gd name="connsiteY1" fmla="*/ 6786519 h 6869113"/>
              <a:gd name="connsiteX2" fmla="*/ 1181942 w 12192000"/>
              <a:gd name="connsiteY2" fmla="*/ 6786519 h 6869113"/>
              <a:gd name="connsiteX3" fmla="*/ 1274295 w 12192000"/>
              <a:gd name="connsiteY3" fmla="*/ 6694166 h 6869113"/>
              <a:gd name="connsiteX4" fmla="*/ 1274295 w 12192000"/>
              <a:gd name="connsiteY4" fmla="*/ 6529698 h 6869113"/>
              <a:gd name="connsiteX5" fmla="*/ 0 w 12192000"/>
              <a:gd name="connsiteY5" fmla="*/ 0 h 6869113"/>
              <a:gd name="connsiteX6" fmla="*/ 4138863 w 12192000"/>
              <a:gd name="connsiteY6" fmla="*/ 0 h 6869113"/>
              <a:gd name="connsiteX7" fmla="*/ 4138863 w 12192000"/>
              <a:gd name="connsiteY7" fmla="*/ 3034282 h 6869113"/>
              <a:gd name="connsiteX8" fmla="*/ 4502550 w 12192000"/>
              <a:gd name="connsiteY8" fmla="*/ 3397969 h 6869113"/>
              <a:gd name="connsiteX9" fmla="*/ 4502550 w 12192000"/>
              <a:gd name="connsiteY9" fmla="*/ 4307929 h 6869113"/>
              <a:gd name="connsiteX10" fmla="*/ 4969503 w 12192000"/>
              <a:gd name="connsiteY10" fmla="*/ 4774881 h 6869113"/>
              <a:gd name="connsiteX11" fmla="*/ 4969503 w 12192000"/>
              <a:gd name="connsiteY11" fmla="*/ 4778784 h 6869113"/>
              <a:gd name="connsiteX12" fmla="*/ 5891432 w 12192000"/>
              <a:gd name="connsiteY12" fmla="*/ 5700714 h 6869113"/>
              <a:gd name="connsiteX13" fmla="*/ 5898689 w 12192000"/>
              <a:gd name="connsiteY13" fmla="*/ 5700714 h 6869113"/>
              <a:gd name="connsiteX14" fmla="*/ 6577087 w 12192000"/>
              <a:gd name="connsiteY14" fmla="*/ 6379112 h 6869113"/>
              <a:gd name="connsiteX15" fmla="*/ 12192000 w 12192000"/>
              <a:gd name="connsiteY15" fmla="*/ 6379112 h 6869113"/>
              <a:gd name="connsiteX16" fmla="*/ 12192000 w 12192000"/>
              <a:gd name="connsiteY16" fmla="*/ 6869113 h 6869113"/>
              <a:gd name="connsiteX17" fmla="*/ 0 w 12192000"/>
              <a:gd name="connsiteY17" fmla="*/ 6869113 h 6869113"/>
              <a:gd name="connsiteX0" fmla="*/ 8943 w 12192000"/>
              <a:gd name="connsiteY0" fmla="*/ 6529698 h 6869113"/>
              <a:gd name="connsiteX1" fmla="*/ 12373 w 12192000"/>
              <a:gd name="connsiteY1" fmla="*/ 6786519 h 6869113"/>
              <a:gd name="connsiteX2" fmla="*/ 1181942 w 12192000"/>
              <a:gd name="connsiteY2" fmla="*/ 6786519 h 6869113"/>
              <a:gd name="connsiteX3" fmla="*/ 1274295 w 12192000"/>
              <a:gd name="connsiteY3" fmla="*/ 6694166 h 6869113"/>
              <a:gd name="connsiteX4" fmla="*/ 1274295 w 12192000"/>
              <a:gd name="connsiteY4" fmla="*/ 6529698 h 6869113"/>
              <a:gd name="connsiteX5" fmla="*/ 8943 w 12192000"/>
              <a:gd name="connsiteY5" fmla="*/ 6529698 h 6869113"/>
              <a:gd name="connsiteX6" fmla="*/ 0 w 12192000"/>
              <a:gd name="connsiteY6" fmla="*/ 0 h 6869113"/>
              <a:gd name="connsiteX7" fmla="*/ 4138863 w 12192000"/>
              <a:gd name="connsiteY7" fmla="*/ 0 h 6869113"/>
              <a:gd name="connsiteX8" fmla="*/ 4138863 w 12192000"/>
              <a:gd name="connsiteY8" fmla="*/ 3025656 h 6869113"/>
              <a:gd name="connsiteX9" fmla="*/ 4502550 w 12192000"/>
              <a:gd name="connsiteY9" fmla="*/ 3397969 h 6869113"/>
              <a:gd name="connsiteX10" fmla="*/ 4502550 w 12192000"/>
              <a:gd name="connsiteY10" fmla="*/ 4307929 h 6869113"/>
              <a:gd name="connsiteX11" fmla="*/ 4969503 w 12192000"/>
              <a:gd name="connsiteY11" fmla="*/ 4774881 h 6869113"/>
              <a:gd name="connsiteX12" fmla="*/ 4969503 w 12192000"/>
              <a:gd name="connsiteY12" fmla="*/ 4778784 h 6869113"/>
              <a:gd name="connsiteX13" fmla="*/ 5891432 w 12192000"/>
              <a:gd name="connsiteY13" fmla="*/ 5700714 h 6869113"/>
              <a:gd name="connsiteX14" fmla="*/ 5898689 w 12192000"/>
              <a:gd name="connsiteY14" fmla="*/ 5700714 h 6869113"/>
              <a:gd name="connsiteX15" fmla="*/ 6577087 w 12192000"/>
              <a:gd name="connsiteY15" fmla="*/ 6379112 h 6869113"/>
              <a:gd name="connsiteX16" fmla="*/ 12192000 w 12192000"/>
              <a:gd name="connsiteY16" fmla="*/ 6379112 h 6869113"/>
              <a:gd name="connsiteX17" fmla="*/ 12192000 w 12192000"/>
              <a:gd name="connsiteY17" fmla="*/ 6869113 h 6869113"/>
              <a:gd name="connsiteX18" fmla="*/ 0 w 12192000"/>
              <a:gd name="connsiteY18" fmla="*/ 6869113 h 6869113"/>
              <a:gd name="connsiteX19" fmla="*/ 0 w 12192000"/>
              <a:gd name="connsiteY19" fmla="*/ 0 h 6869113"/>
              <a:gd name="connsiteX0" fmla="*/ 8943 w 12192000"/>
              <a:gd name="connsiteY0" fmla="*/ 6529698 h 6869113"/>
              <a:gd name="connsiteX1" fmla="*/ 12373 w 12192000"/>
              <a:gd name="connsiteY1" fmla="*/ 6786519 h 6869113"/>
              <a:gd name="connsiteX2" fmla="*/ 1181942 w 12192000"/>
              <a:gd name="connsiteY2" fmla="*/ 6786519 h 6869113"/>
              <a:gd name="connsiteX3" fmla="*/ 1274295 w 12192000"/>
              <a:gd name="connsiteY3" fmla="*/ 6694166 h 6869113"/>
              <a:gd name="connsiteX4" fmla="*/ 1274295 w 12192000"/>
              <a:gd name="connsiteY4" fmla="*/ 6529698 h 6869113"/>
              <a:gd name="connsiteX5" fmla="*/ 8943 w 12192000"/>
              <a:gd name="connsiteY5" fmla="*/ 6529698 h 6869113"/>
              <a:gd name="connsiteX6" fmla="*/ 0 w 12192000"/>
              <a:gd name="connsiteY6" fmla="*/ 0 h 6869113"/>
              <a:gd name="connsiteX7" fmla="*/ 4138863 w 12192000"/>
              <a:gd name="connsiteY7" fmla="*/ 0 h 6869113"/>
              <a:gd name="connsiteX8" fmla="*/ 4138863 w 12192000"/>
              <a:gd name="connsiteY8" fmla="*/ 3025656 h 6869113"/>
              <a:gd name="connsiteX9" fmla="*/ 4498236 w 12192000"/>
              <a:gd name="connsiteY9" fmla="*/ 3389343 h 6869113"/>
              <a:gd name="connsiteX10" fmla="*/ 4502550 w 12192000"/>
              <a:gd name="connsiteY10" fmla="*/ 4307929 h 6869113"/>
              <a:gd name="connsiteX11" fmla="*/ 4969503 w 12192000"/>
              <a:gd name="connsiteY11" fmla="*/ 4774881 h 6869113"/>
              <a:gd name="connsiteX12" fmla="*/ 4969503 w 12192000"/>
              <a:gd name="connsiteY12" fmla="*/ 4778784 h 6869113"/>
              <a:gd name="connsiteX13" fmla="*/ 5891432 w 12192000"/>
              <a:gd name="connsiteY13" fmla="*/ 5700714 h 6869113"/>
              <a:gd name="connsiteX14" fmla="*/ 5898689 w 12192000"/>
              <a:gd name="connsiteY14" fmla="*/ 5700714 h 6869113"/>
              <a:gd name="connsiteX15" fmla="*/ 6577087 w 12192000"/>
              <a:gd name="connsiteY15" fmla="*/ 6379112 h 6869113"/>
              <a:gd name="connsiteX16" fmla="*/ 12192000 w 12192000"/>
              <a:gd name="connsiteY16" fmla="*/ 6379112 h 6869113"/>
              <a:gd name="connsiteX17" fmla="*/ 12192000 w 12192000"/>
              <a:gd name="connsiteY17" fmla="*/ 6869113 h 6869113"/>
              <a:gd name="connsiteX18" fmla="*/ 0 w 12192000"/>
              <a:gd name="connsiteY18" fmla="*/ 6869113 h 6869113"/>
              <a:gd name="connsiteX19" fmla="*/ 0 w 12192000"/>
              <a:gd name="connsiteY19" fmla="*/ 0 h 6869113"/>
              <a:gd name="connsiteX0" fmla="*/ 8943 w 12192000"/>
              <a:gd name="connsiteY0" fmla="*/ 6529698 h 6869113"/>
              <a:gd name="connsiteX1" fmla="*/ 12373 w 12192000"/>
              <a:gd name="connsiteY1" fmla="*/ 6786519 h 6869113"/>
              <a:gd name="connsiteX2" fmla="*/ 1181942 w 12192000"/>
              <a:gd name="connsiteY2" fmla="*/ 6786519 h 6869113"/>
              <a:gd name="connsiteX3" fmla="*/ 1274295 w 12192000"/>
              <a:gd name="connsiteY3" fmla="*/ 6694166 h 6869113"/>
              <a:gd name="connsiteX4" fmla="*/ 1274295 w 12192000"/>
              <a:gd name="connsiteY4" fmla="*/ 6529698 h 6869113"/>
              <a:gd name="connsiteX5" fmla="*/ 8943 w 12192000"/>
              <a:gd name="connsiteY5" fmla="*/ 6529698 h 6869113"/>
              <a:gd name="connsiteX6" fmla="*/ 0 w 12192000"/>
              <a:gd name="connsiteY6" fmla="*/ 0 h 6869113"/>
              <a:gd name="connsiteX7" fmla="*/ 4138863 w 12192000"/>
              <a:gd name="connsiteY7" fmla="*/ 0 h 6869113"/>
              <a:gd name="connsiteX8" fmla="*/ 4138863 w 12192000"/>
              <a:gd name="connsiteY8" fmla="*/ 3025656 h 6869113"/>
              <a:gd name="connsiteX9" fmla="*/ 4498236 w 12192000"/>
              <a:gd name="connsiteY9" fmla="*/ 3389343 h 6869113"/>
              <a:gd name="connsiteX10" fmla="*/ 4498237 w 12192000"/>
              <a:gd name="connsiteY10" fmla="*/ 4303616 h 6869113"/>
              <a:gd name="connsiteX11" fmla="*/ 4969503 w 12192000"/>
              <a:gd name="connsiteY11" fmla="*/ 4774881 h 6869113"/>
              <a:gd name="connsiteX12" fmla="*/ 4969503 w 12192000"/>
              <a:gd name="connsiteY12" fmla="*/ 4778784 h 6869113"/>
              <a:gd name="connsiteX13" fmla="*/ 5891432 w 12192000"/>
              <a:gd name="connsiteY13" fmla="*/ 5700714 h 6869113"/>
              <a:gd name="connsiteX14" fmla="*/ 5898689 w 12192000"/>
              <a:gd name="connsiteY14" fmla="*/ 5700714 h 6869113"/>
              <a:gd name="connsiteX15" fmla="*/ 6577087 w 12192000"/>
              <a:gd name="connsiteY15" fmla="*/ 6379112 h 6869113"/>
              <a:gd name="connsiteX16" fmla="*/ 12192000 w 12192000"/>
              <a:gd name="connsiteY16" fmla="*/ 6379112 h 6869113"/>
              <a:gd name="connsiteX17" fmla="*/ 12192000 w 12192000"/>
              <a:gd name="connsiteY17" fmla="*/ 6869113 h 6869113"/>
              <a:gd name="connsiteX18" fmla="*/ 0 w 12192000"/>
              <a:gd name="connsiteY18" fmla="*/ 6869113 h 6869113"/>
              <a:gd name="connsiteX19" fmla="*/ 0 w 12192000"/>
              <a:gd name="connsiteY19" fmla="*/ 0 h 6869113"/>
              <a:gd name="connsiteX0" fmla="*/ 8943 w 12192000"/>
              <a:gd name="connsiteY0" fmla="*/ 6529698 h 6869113"/>
              <a:gd name="connsiteX1" fmla="*/ 12373 w 12192000"/>
              <a:gd name="connsiteY1" fmla="*/ 6786519 h 6869113"/>
              <a:gd name="connsiteX2" fmla="*/ 1181942 w 12192000"/>
              <a:gd name="connsiteY2" fmla="*/ 6786519 h 6869113"/>
              <a:gd name="connsiteX3" fmla="*/ 1274295 w 12192000"/>
              <a:gd name="connsiteY3" fmla="*/ 6694166 h 6869113"/>
              <a:gd name="connsiteX4" fmla="*/ 1274295 w 12192000"/>
              <a:gd name="connsiteY4" fmla="*/ 6529698 h 6869113"/>
              <a:gd name="connsiteX5" fmla="*/ 8943 w 12192000"/>
              <a:gd name="connsiteY5" fmla="*/ 6529698 h 6869113"/>
              <a:gd name="connsiteX6" fmla="*/ 0 w 12192000"/>
              <a:gd name="connsiteY6" fmla="*/ 0 h 6869113"/>
              <a:gd name="connsiteX7" fmla="*/ 4138863 w 12192000"/>
              <a:gd name="connsiteY7" fmla="*/ 0 h 6869113"/>
              <a:gd name="connsiteX8" fmla="*/ 4138863 w 12192000"/>
              <a:gd name="connsiteY8" fmla="*/ 3025656 h 6869113"/>
              <a:gd name="connsiteX9" fmla="*/ 4498236 w 12192000"/>
              <a:gd name="connsiteY9" fmla="*/ 3389343 h 6869113"/>
              <a:gd name="connsiteX10" fmla="*/ 4498237 w 12192000"/>
              <a:gd name="connsiteY10" fmla="*/ 4303616 h 6869113"/>
              <a:gd name="connsiteX11" fmla="*/ 4969503 w 12192000"/>
              <a:gd name="connsiteY11" fmla="*/ 4774881 h 6869113"/>
              <a:gd name="connsiteX12" fmla="*/ 5891432 w 12192000"/>
              <a:gd name="connsiteY12" fmla="*/ 5700714 h 6869113"/>
              <a:gd name="connsiteX13" fmla="*/ 5898689 w 12192000"/>
              <a:gd name="connsiteY13" fmla="*/ 5700714 h 6869113"/>
              <a:gd name="connsiteX14" fmla="*/ 6577087 w 12192000"/>
              <a:gd name="connsiteY14" fmla="*/ 6379112 h 6869113"/>
              <a:gd name="connsiteX15" fmla="*/ 12192000 w 12192000"/>
              <a:gd name="connsiteY15" fmla="*/ 6379112 h 6869113"/>
              <a:gd name="connsiteX16" fmla="*/ 12192000 w 12192000"/>
              <a:gd name="connsiteY16" fmla="*/ 6869113 h 6869113"/>
              <a:gd name="connsiteX17" fmla="*/ 0 w 12192000"/>
              <a:gd name="connsiteY17" fmla="*/ 6869113 h 6869113"/>
              <a:gd name="connsiteX18" fmla="*/ 0 w 12192000"/>
              <a:gd name="connsiteY18" fmla="*/ 0 h 6869113"/>
              <a:gd name="connsiteX0" fmla="*/ 8943 w 12192000"/>
              <a:gd name="connsiteY0" fmla="*/ 6529698 h 6869113"/>
              <a:gd name="connsiteX1" fmla="*/ 12373 w 12192000"/>
              <a:gd name="connsiteY1" fmla="*/ 6786519 h 6869113"/>
              <a:gd name="connsiteX2" fmla="*/ 1181942 w 12192000"/>
              <a:gd name="connsiteY2" fmla="*/ 6786519 h 6869113"/>
              <a:gd name="connsiteX3" fmla="*/ 1274295 w 12192000"/>
              <a:gd name="connsiteY3" fmla="*/ 6694166 h 6869113"/>
              <a:gd name="connsiteX4" fmla="*/ 1274295 w 12192000"/>
              <a:gd name="connsiteY4" fmla="*/ 6529698 h 6869113"/>
              <a:gd name="connsiteX5" fmla="*/ 8943 w 12192000"/>
              <a:gd name="connsiteY5" fmla="*/ 6529698 h 6869113"/>
              <a:gd name="connsiteX6" fmla="*/ 0 w 12192000"/>
              <a:gd name="connsiteY6" fmla="*/ 0 h 6869113"/>
              <a:gd name="connsiteX7" fmla="*/ 4138863 w 12192000"/>
              <a:gd name="connsiteY7" fmla="*/ 0 h 6869113"/>
              <a:gd name="connsiteX8" fmla="*/ 4138863 w 12192000"/>
              <a:gd name="connsiteY8" fmla="*/ 3025656 h 6869113"/>
              <a:gd name="connsiteX9" fmla="*/ 4498236 w 12192000"/>
              <a:gd name="connsiteY9" fmla="*/ 3389343 h 6869113"/>
              <a:gd name="connsiteX10" fmla="*/ 4498237 w 12192000"/>
              <a:gd name="connsiteY10" fmla="*/ 4303616 h 6869113"/>
              <a:gd name="connsiteX11" fmla="*/ 4969503 w 12192000"/>
              <a:gd name="connsiteY11" fmla="*/ 4774881 h 6869113"/>
              <a:gd name="connsiteX12" fmla="*/ 5891432 w 12192000"/>
              <a:gd name="connsiteY12" fmla="*/ 5700714 h 6869113"/>
              <a:gd name="connsiteX13" fmla="*/ 6577087 w 12192000"/>
              <a:gd name="connsiteY13" fmla="*/ 6379112 h 6869113"/>
              <a:gd name="connsiteX14" fmla="*/ 12192000 w 12192000"/>
              <a:gd name="connsiteY14" fmla="*/ 6379112 h 6869113"/>
              <a:gd name="connsiteX15" fmla="*/ 12192000 w 12192000"/>
              <a:gd name="connsiteY15" fmla="*/ 6869113 h 6869113"/>
              <a:gd name="connsiteX16" fmla="*/ 0 w 12192000"/>
              <a:gd name="connsiteY16" fmla="*/ 6869113 h 6869113"/>
              <a:gd name="connsiteX17" fmla="*/ 0 w 12192000"/>
              <a:gd name="connsiteY17" fmla="*/ 0 h 6869113"/>
              <a:gd name="connsiteX0" fmla="*/ 8943 w 12192000"/>
              <a:gd name="connsiteY0" fmla="*/ 6529698 h 6869113"/>
              <a:gd name="connsiteX1" fmla="*/ 12373 w 12192000"/>
              <a:gd name="connsiteY1" fmla="*/ 6786519 h 6869113"/>
              <a:gd name="connsiteX2" fmla="*/ 1181942 w 12192000"/>
              <a:gd name="connsiteY2" fmla="*/ 6786519 h 6869113"/>
              <a:gd name="connsiteX3" fmla="*/ 1274295 w 12192000"/>
              <a:gd name="connsiteY3" fmla="*/ 6694166 h 6869113"/>
              <a:gd name="connsiteX4" fmla="*/ 1274295 w 12192000"/>
              <a:gd name="connsiteY4" fmla="*/ 6529698 h 6869113"/>
              <a:gd name="connsiteX5" fmla="*/ 8943 w 12192000"/>
              <a:gd name="connsiteY5" fmla="*/ 6529698 h 6869113"/>
              <a:gd name="connsiteX6" fmla="*/ 0 w 12192000"/>
              <a:gd name="connsiteY6" fmla="*/ 0 h 6869113"/>
              <a:gd name="connsiteX7" fmla="*/ 4138863 w 12192000"/>
              <a:gd name="connsiteY7" fmla="*/ 0 h 6869113"/>
              <a:gd name="connsiteX8" fmla="*/ 4138863 w 12192000"/>
              <a:gd name="connsiteY8" fmla="*/ 3025656 h 6869113"/>
              <a:gd name="connsiteX9" fmla="*/ 4498236 w 12192000"/>
              <a:gd name="connsiteY9" fmla="*/ 3389343 h 6869113"/>
              <a:gd name="connsiteX10" fmla="*/ 4498237 w 12192000"/>
              <a:gd name="connsiteY10" fmla="*/ 4303616 h 6869113"/>
              <a:gd name="connsiteX11" fmla="*/ 4969503 w 12192000"/>
              <a:gd name="connsiteY11" fmla="*/ 4774881 h 6869113"/>
              <a:gd name="connsiteX12" fmla="*/ 6577087 w 12192000"/>
              <a:gd name="connsiteY12" fmla="*/ 6379112 h 6869113"/>
              <a:gd name="connsiteX13" fmla="*/ 12192000 w 12192000"/>
              <a:gd name="connsiteY13" fmla="*/ 6379112 h 6869113"/>
              <a:gd name="connsiteX14" fmla="*/ 12192000 w 12192000"/>
              <a:gd name="connsiteY14" fmla="*/ 6869113 h 6869113"/>
              <a:gd name="connsiteX15" fmla="*/ 0 w 12192000"/>
              <a:gd name="connsiteY15" fmla="*/ 6869113 h 6869113"/>
              <a:gd name="connsiteX16" fmla="*/ 0 w 12192000"/>
              <a:gd name="connsiteY16" fmla="*/ 0 h 6869113"/>
              <a:gd name="connsiteX0" fmla="*/ 8943 w 12192000"/>
              <a:gd name="connsiteY0" fmla="*/ 6529698 h 6869113"/>
              <a:gd name="connsiteX1" fmla="*/ 12373 w 12192000"/>
              <a:gd name="connsiteY1" fmla="*/ 6786519 h 6869113"/>
              <a:gd name="connsiteX2" fmla="*/ 1181942 w 12192000"/>
              <a:gd name="connsiteY2" fmla="*/ 6786519 h 6869113"/>
              <a:gd name="connsiteX3" fmla="*/ 1274295 w 12192000"/>
              <a:gd name="connsiteY3" fmla="*/ 6694166 h 6869113"/>
              <a:gd name="connsiteX4" fmla="*/ 1274295 w 12192000"/>
              <a:gd name="connsiteY4" fmla="*/ 6529698 h 6869113"/>
              <a:gd name="connsiteX5" fmla="*/ 8943 w 12192000"/>
              <a:gd name="connsiteY5" fmla="*/ 6529698 h 6869113"/>
              <a:gd name="connsiteX6" fmla="*/ 0 w 12192000"/>
              <a:gd name="connsiteY6" fmla="*/ 0 h 6869113"/>
              <a:gd name="connsiteX7" fmla="*/ 4138863 w 12192000"/>
              <a:gd name="connsiteY7" fmla="*/ 0 h 6869113"/>
              <a:gd name="connsiteX8" fmla="*/ 4138863 w 12192000"/>
              <a:gd name="connsiteY8" fmla="*/ 3025656 h 6869113"/>
              <a:gd name="connsiteX9" fmla="*/ 4498236 w 12192000"/>
              <a:gd name="connsiteY9" fmla="*/ 3389343 h 6869113"/>
              <a:gd name="connsiteX10" fmla="*/ 4498237 w 12192000"/>
              <a:gd name="connsiteY10" fmla="*/ 4303616 h 6869113"/>
              <a:gd name="connsiteX11" fmla="*/ 6577087 w 12192000"/>
              <a:gd name="connsiteY11" fmla="*/ 6379112 h 6869113"/>
              <a:gd name="connsiteX12" fmla="*/ 12192000 w 12192000"/>
              <a:gd name="connsiteY12" fmla="*/ 6379112 h 6869113"/>
              <a:gd name="connsiteX13" fmla="*/ 12192000 w 12192000"/>
              <a:gd name="connsiteY13" fmla="*/ 6869113 h 6869113"/>
              <a:gd name="connsiteX14" fmla="*/ 0 w 12192000"/>
              <a:gd name="connsiteY14" fmla="*/ 6869113 h 6869113"/>
              <a:gd name="connsiteX15" fmla="*/ 0 w 12192000"/>
              <a:gd name="connsiteY15" fmla="*/ 0 h 6869113"/>
              <a:gd name="connsiteX0" fmla="*/ 8943 w 12192000"/>
              <a:gd name="connsiteY0" fmla="*/ 6529698 h 6869113"/>
              <a:gd name="connsiteX1" fmla="*/ 12373 w 12192000"/>
              <a:gd name="connsiteY1" fmla="*/ 6786519 h 6869113"/>
              <a:gd name="connsiteX2" fmla="*/ 1181942 w 12192000"/>
              <a:gd name="connsiteY2" fmla="*/ 6786519 h 6869113"/>
              <a:gd name="connsiteX3" fmla="*/ 1274295 w 12192000"/>
              <a:gd name="connsiteY3" fmla="*/ 6694166 h 6869113"/>
              <a:gd name="connsiteX4" fmla="*/ 1274295 w 12192000"/>
              <a:gd name="connsiteY4" fmla="*/ 6529698 h 6869113"/>
              <a:gd name="connsiteX5" fmla="*/ 8943 w 12192000"/>
              <a:gd name="connsiteY5" fmla="*/ 6529698 h 6869113"/>
              <a:gd name="connsiteX6" fmla="*/ 0 w 12192000"/>
              <a:gd name="connsiteY6" fmla="*/ 0 h 6869113"/>
              <a:gd name="connsiteX7" fmla="*/ 4138863 w 12192000"/>
              <a:gd name="connsiteY7" fmla="*/ 0 h 6869113"/>
              <a:gd name="connsiteX8" fmla="*/ 4138863 w 12192000"/>
              <a:gd name="connsiteY8" fmla="*/ 3025656 h 6869113"/>
              <a:gd name="connsiteX9" fmla="*/ 4498236 w 12192000"/>
              <a:gd name="connsiteY9" fmla="*/ 3389343 h 6869113"/>
              <a:gd name="connsiteX10" fmla="*/ 4498237 w 12192000"/>
              <a:gd name="connsiteY10" fmla="*/ 4303616 h 6869113"/>
              <a:gd name="connsiteX11" fmla="*/ 6585713 w 12192000"/>
              <a:gd name="connsiteY11" fmla="*/ 6258342 h 6869113"/>
              <a:gd name="connsiteX12" fmla="*/ 12192000 w 12192000"/>
              <a:gd name="connsiteY12" fmla="*/ 6379112 h 6869113"/>
              <a:gd name="connsiteX13" fmla="*/ 12192000 w 12192000"/>
              <a:gd name="connsiteY13" fmla="*/ 6869113 h 6869113"/>
              <a:gd name="connsiteX14" fmla="*/ 0 w 12192000"/>
              <a:gd name="connsiteY14" fmla="*/ 6869113 h 6869113"/>
              <a:gd name="connsiteX15" fmla="*/ 0 w 12192000"/>
              <a:gd name="connsiteY15" fmla="*/ 0 h 6869113"/>
              <a:gd name="connsiteX0" fmla="*/ 8943 w 12192000"/>
              <a:gd name="connsiteY0" fmla="*/ 6529698 h 6869113"/>
              <a:gd name="connsiteX1" fmla="*/ 12373 w 12192000"/>
              <a:gd name="connsiteY1" fmla="*/ 6786519 h 6869113"/>
              <a:gd name="connsiteX2" fmla="*/ 1181942 w 12192000"/>
              <a:gd name="connsiteY2" fmla="*/ 6786519 h 6869113"/>
              <a:gd name="connsiteX3" fmla="*/ 1274295 w 12192000"/>
              <a:gd name="connsiteY3" fmla="*/ 6694166 h 6869113"/>
              <a:gd name="connsiteX4" fmla="*/ 1274295 w 12192000"/>
              <a:gd name="connsiteY4" fmla="*/ 6529698 h 6869113"/>
              <a:gd name="connsiteX5" fmla="*/ 8943 w 12192000"/>
              <a:gd name="connsiteY5" fmla="*/ 6529698 h 6869113"/>
              <a:gd name="connsiteX6" fmla="*/ 0 w 12192000"/>
              <a:gd name="connsiteY6" fmla="*/ 0 h 6869113"/>
              <a:gd name="connsiteX7" fmla="*/ 4138863 w 12192000"/>
              <a:gd name="connsiteY7" fmla="*/ 0 h 6869113"/>
              <a:gd name="connsiteX8" fmla="*/ 4138863 w 12192000"/>
              <a:gd name="connsiteY8" fmla="*/ 3025656 h 6869113"/>
              <a:gd name="connsiteX9" fmla="*/ 4498236 w 12192000"/>
              <a:gd name="connsiteY9" fmla="*/ 3389343 h 6869113"/>
              <a:gd name="connsiteX10" fmla="*/ 4498237 w 12192000"/>
              <a:gd name="connsiteY10" fmla="*/ 4303616 h 6869113"/>
              <a:gd name="connsiteX11" fmla="*/ 6564147 w 12192000"/>
              <a:gd name="connsiteY11" fmla="*/ 6366172 h 6869113"/>
              <a:gd name="connsiteX12" fmla="*/ 12192000 w 12192000"/>
              <a:gd name="connsiteY12" fmla="*/ 6379112 h 6869113"/>
              <a:gd name="connsiteX13" fmla="*/ 12192000 w 12192000"/>
              <a:gd name="connsiteY13" fmla="*/ 6869113 h 6869113"/>
              <a:gd name="connsiteX14" fmla="*/ 0 w 12192000"/>
              <a:gd name="connsiteY14" fmla="*/ 6869113 h 6869113"/>
              <a:gd name="connsiteX15" fmla="*/ 0 w 12192000"/>
              <a:gd name="connsiteY15" fmla="*/ 0 h 6869113"/>
              <a:gd name="connsiteX0" fmla="*/ 8943 w 12192000"/>
              <a:gd name="connsiteY0" fmla="*/ 6529698 h 6869113"/>
              <a:gd name="connsiteX1" fmla="*/ 12373 w 12192000"/>
              <a:gd name="connsiteY1" fmla="*/ 6786519 h 6869113"/>
              <a:gd name="connsiteX2" fmla="*/ 1181942 w 12192000"/>
              <a:gd name="connsiteY2" fmla="*/ 6786519 h 6869113"/>
              <a:gd name="connsiteX3" fmla="*/ 1274295 w 12192000"/>
              <a:gd name="connsiteY3" fmla="*/ 6694166 h 6869113"/>
              <a:gd name="connsiteX4" fmla="*/ 1274295 w 12192000"/>
              <a:gd name="connsiteY4" fmla="*/ 6529698 h 6869113"/>
              <a:gd name="connsiteX5" fmla="*/ 8943 w 12192000"/>
              <a:gd name="connsiteY5" fmla="*/ 6529698 h 6869113"/>
              <a:gd name="connsiteX6" fmla="*/ 0 w 12192000"/>
              <a:gd name="connsiteY6" fmla="*/ 0 h 6869113"/>
              <a:gd name="connsiteX7" fmla="*/ 4138863 w 12192000"/>
              <a:gd name="connsiteY7" fmla="*/ 0 h 6869113"/>
              <a:gd name="connsiteX8" fmla="*/ 4138863 w 12192000"/>
              <a:gd name="connsiteY8" fmla="*/ 3025656 h 6869113"/>
              <a:gd name="connsiteX9" fmla="*/ 4498236 w 12192000"/>
              <a:gd name="connsiteY9" fmla="*/ 3389343 h 6869113"/>
              <a:gd name="connsiteX10" fmla="*/ 4498237 w 12192000"/>
              <a:gd name="connsiteY10" fmla="*/ 4303616 h 6869113"/>
              <a:gd name="connsiteX11" fmla="*/ 6564147 w 12192000"/>
              <a:gd name="connsiteY11" fmla="*/ 6366172 h 6869113"/>
              <a:gd name="connsiteX12" fmla="*/ 12192000 w 12192000"/>
              <a:gd name="connsiteY12" fmla="*/ 6370013 h 6869113"/>
              <a:gd name="connsiteX13" fmla="*/ 12192000 w 12192000"/>
              <a:gd name="connsiteY13" fmla="*/ 6869113 h 6869113"/>
              <a:gd name="connsiteX14" fmla="*/ 0 w 12192000"/>
              <a:gd name="connsiteY14" fmla="*/ 6869113 h 6869113"/>
              <a:gd name="connsiteX15" fmla="*/ 0 w 12192000"/>
              <a:gd name="connsiteY15" fmla="*/ 0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69113">
                <a:moveTo>
                  <a:pt x="8943" y="6529698"/>
                </a:moveTo>
                <a:cubicBezTo>
                  <a:pt x="10086" y="6615305"/>
                  <a:pt x="11230" y="6700912"/>
                  <a:pt x="12373" y="6786519"/>
                </a:cubicBezTo>
                <a:lnTo>
                  <a:pt x="1181942" y="6786519"/>
                </a:lnTo>
                <a:lnTo>
                  <a:pt x="1274295" y="6694166"/>
                </a:lnTo>
                <a:lnTo>
                  <a:pt x="1274295" y="6529698"/>
                </a:lnTo>
                <a:lnTo>
                  <a:pt x="8943" y="6529698"/>
                </a:lnTo>
                <a:close/>
                <a:moveTo>
                  <a:pt x="0" y="0"/>
                </a:moveTo>
                <a:lnTo>
                  <a:pt x="4138863" y="0"/>
                </a:lnTo>
                <a:lnTo>
                  <a:pt x="4138863" y="3025656"/>
                </a:lnTo>
                <a:lnTo>
                  <a:pt x="4498236" y="3389343"/>
                </a:lnTo>
                <a:cubicBezTo>
                  <a:pt x="4498236" y="3694101"/>
                  <a:pt x="4498237" y="3998858"/>
                  <a:pt x="4498237" y="4303616"/>
                </a:cubicBezTo>
                <a:lnTo>
                  <a:pt x="6564147" y="6366172"/>
                </a:lnTo>
                <a:lnTo>
                  <a:pt x="12192000" y="6370013"/>
                </a:lnTo>
                <a:lnTo>
                  <a:pt x="12192000" y="6869113"/>
                </a:lnTo>
                <a:lnTo>
                  <a:pt x="0" y="6869113"/>
                </a:lnTo>
                <a:lnTo>
                  <a:pt x="0" y="0"/>
                </a:lnTo>
                <a:close/>
              </a:path>
            </a:pathLst>
          </a:custGeom>
        </p:spPr>
        <p:txBody>
          <a:bodyPr wrap="square">
            <a:noAutofit/>
          </a:bodyPr>
          <a:lstStyle>
            <a:lvl1pPr>
              <a:defRPr>
                <a:solidFill>
                  <a:srgbClr val="FF0000"/>
                </a:solidFill>
              </a:defRPr>
            </a:lvl1pPr>
          </a:lstStyle>
          <a:p>
            <a:r>
              <a:rPr lang="en-US" dirty="0"/>
              <a:t>Drag image in place</a:t>
            </a:r>
          </a:p>
        </p:txBody>
      </p:sp>
      <p:sp>
        <p:nvSpPr>
          <p:cNvPr id="8" name="Title 1"/>
          <p:cNvSpPr>
            <a:spLocks noGrp="1"/>
          </p:cNvSpPr>
          <p:nvPr>
            <p:ph type="title" hasCustomPrompt="1"/>
          </p:nvPr>
        </p:nvSpPr>
        <p:spPr>
          <a:xfrm>
            <a:off x="4969503" y="1113855"/>
            <a:ext cx="6773423" cy="1516670"/>
          </a:xfrm>
          <a:ln>
            <a:noFill/>
          </a:ln>
        </p:spPr>
        <p:txBody>
          <a:bodyPr lIns="0" tIns="0" rIns="0" bIns="0" anchor="t" anchorCtr="0">
            <a:normAutofit/>
          </a:bodyPr>
          <a:lstStyle>
            <a:lvl1pPr algn="r">
              <a:lnSpc>
                <a:spcPct val="100000"/>
              </a:lnSpc>
              <a:defRPr sz="4801" baseline="0">
                <a:solidFill>
                  <a:schemeClr val="bg1"/>
                </a:solidFill>
              </a:defRPr>
            </a:lvl1pPr>
          </a:lstStyle>
          <a:p>
            <a:r>
              <a:rPr lang="en-US" dirty="0"/>
              <a:t>Click to add headline for this slide here</a:t>
            </a:r>
          </a:p>
        </p:txBody>
      </p:sp>
      <p:sp>
        <p:nvSpPr>
          <p:cNvPr id="13" name="Text Placeholder 2"/>
          <p:cNvSpPr>
            <a:spLocks noGrp="1"/>
          </p:cNvSpPr>
          <p:nvPr>
            <p:ph type="body" sz="quarter" idx="12" hasCustomPrompt="1"/>
          </p:nvPr>
        </p:nvSpPr>
        <p:spPr>
          <a:xfrm>
            <a:off x="6499325" y="2858135"/>
            <a:ext cx="5256303" cy="2831466"/>
          </a:xfrm>
          <a:ln>
            <a:noFill/>
          </a:ln>
        </p:spPr>
        <p:txBody>
          <a:bodyPr lIns="0" tIns="0" rIns="0" bIns="0">
            <a:normAutofit/>
          </a:bodyPr>
          <a:lstStyle>
            <a:lvl1pPr algn="r">
              <a:lnSpc>
                <a:spcPct val="150000"/>
              </a:lnSpc>
              <a:spcBef>
                <a:spcPts val="0"/>
              </a:spcBef>
              <a:spcAft>
                <a:spcPts val="0"/>
              </a:spcAft>
              <a:defRPr sz="2801">
                <a:solidFill>
                  <a:srgbClr val="FFFFFF"/>
                </a:solidFill>
              </a:defRPr>
            </a:lvl1pPr>
            <a:lvl2pPr marL="1262442" indent="-223905" algn="r">
              <a:lnSpc>
                <a:spcPct val="120000"/>
              </a:lnSpc>
              <a:spcBef>
                <a:spcPts val="0"/>
              </a:spcBef>
              <a:spcAft>
                <a:spcPts val="0"/>
              </a:spcAft>
              <a:buClr>
                <a:schemeClr val="bg1"/>
              </a:buClr>
              <a:buFont typeface="Wingdings" charset="2"/>
              <a:buChar char="§"/>
              <a:defRPr sz="2401">
                <a:solidFill>
                  <a:srgbClr val="FFFFFF"/>
                </a:solidFill>
              </a:defRPr>
            </a:lvl2pPr>
            <a:lvl3pPr marL="1262442" indent="-223905" algn="r">
              <a:lnSpc>
                <a:spcPct val="120000"/>
              </a:lnSpc>
              <a:spcBef>
                <a:spcPts val="0"/>
              </a:spcBef>
              <a:spcAft>
                <a:spcPts val="0"/>
              </a:spcAft>
              <a:buClr>
                <a:schemeClr val="bg1"/>
              </a:buClr>
              <a:buSzPct val="100000"/>
              <a:buFont typeface="Arial"/>
              <a:buChar char="•"/>
              <a:defRPr sz="2201">
                <a:solidFill>
                  <a:srgbClr val="FFFFFF"/>
                </a:solidFill>
              </a:defRPr>
            </a:lvl3pPr>
            <a:lvl4pPr marL="1262442" indent="-223905" algn="r">
              <a:lnSpc>
                <a:spcPct val="150000"/>
              </a:lnSpc>
              <a:spcBef>
                <a:spcPts val="0"/>
              </a:spcBef>
              <a:spcAft>
                <a:spcPts val="0"/>
              </a:spcAft>
              <a:buClr>
                <a:schemeClr val="bg1"/>
              </a:buClr>
              <a:defRPr sz="2001">
                <a:solidFill>
                  <a:srgbClr val="FFFFFF"/>
                </a:solidFill>
                <a:latin typeface="Corbel"/>
                <a:cs typeface="Corbel"/>
              </a:defRPr>
            </a:lvl4pPr>
            <a:lvl5pPr marL="1262442" indent="-223905" algn="r">
              <a:lnSpc>
                <a:spcPct val="150000"/>
              </a:lnSpc>
              <a:spcBef>
                <a:spcPts val="0"/>
              </a:spcBef>
              <a:spcAft>
                <a:spcPts val="0"/>
              </a:spcAft>
              <a:buClr>
                <a:schemeClr val="bg1"/>
              </a:buClr>
              <a:buSzPct val="70000"/>
              <a:buFont typeface="Lucida Grande"/>
              <a:buChar char="•"/>
              <a:defRPr sz="1801">
                <a:solidFill>
                  <a:srgbClr val="FFFFFF"/>
                </a:solidFill>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3"/>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
        <p:nvSpPr>
          <p:cNvPr id="3" name="Slide Number Placeholder 2"/>
          <p:cNvSpPr>
            <a:spLocks noGrp="1"/>
          </p:cNvSpPr>
          <p:nvPr>
            <p:ph type="sldNum" sz="quarter" idx="14"/>
          </p:nvPr>
        </p:nvSpPr>
        <p:spPr/>
        <p:txBody>
          <a:bodyPr/>
          <a:lstStyle/>
          <a:p>
            <a:fld id="{C22AD53A-4A31-1849-8930-A19B857CB4AE}" type="slidenum">
              <a:rPr lang="en-US" smtClean="0"/>
              <a:pPr/>
              <a:t>‹#›</a:t>
            </a:fld>
            <a:endParaRPr lang="en-US"/>
          </a:p>
        </p:txBody>
      </p:sp>
    </p:spTree>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Text: Orange">
    <p:spTree>
      <p:nvGrpSpPr>
        <p:cNvPr id="1" name=""/>
        <p:cNvGrpSpPr/>
        <p:nvPr/>
      </p:nvGrpSpPr>
      <p:grpSpPr>
        <a:xfrm>
          <a:off x="0" y="0"/>
          <a:ext cx="0" cy="0"/>
          <a:chOff x="0" y="0"/>
          <a:chExt cx="0" cy="0"/>
        </a:xfrm>
      </p:grpSpPr>
      <p:grpSp>
        <p:nvGrpSpPr>
          <p:cNvPr id="9" name="Group 8"/>
          <p:cNvGrpSpPr/>
          <p:nvPr userDrawn="1"/>
        </p:nvGrpSpPr>
        <p:grpSpPr>
          <a:xfrm>
            <a:off x="-419718" y="-717023"/>
            <a:ext cx="13064156" cy="7512288"/>
            <a:chOff x="-419718" y="-717023"/>
            <a:chExt cx="13064156" cy="7512288"/>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758" y="-717023"/>
              <a:ext cx="13003196" cy="7247784"/>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9718" y="-372872"/>
              <a:ext cx="12672678" cy="7168137"/>
            </a:xfrm>
            <a:prstGeom prst="rect">
              <a:avLst/>
            </a:prstGeom>
          </p:spPr>
        </p:pic>
      </p:grpSp>
      <p:pic>
        <p:nvPicPr>
          <p:cNvPr id="13" name="Picture 12"/>
          <p:cNvPicPr>
            <a:picLocks noChangeAspect="1"/>
          </p:cNvPicPr>
          <p:nvPr userDrawn="1"/>
        </p:nvPicPr>
        <p:blipFill>
          <a:blip r:embed="rId4"/>
          <a:stretch>
            <a:fillRect/>
          </a:stretch>
        </p:blipFill>
        <p:spPr>
          <a:xfrm>
            <a:off x="911227" y="451218"/>
            <a:ext cx="1902414" cy="808215"/>
          </a:xfrm>
          <a:prstGeom prst="rect">
            <a:avLst/>
          </a:prstGeom>
        </p:spPr>
      </p:pic>
      <p:sp>
        <p:nvSpPr>
          <p:cNvPr id="7" name="Title 1"/>
          <p:cNvSpPr>
            <a:spLocks noGrp="1"/>
          </p:cNvSpPr>
          <p:nvPr>
            <p:ph type="title" hasCustomPrompt="1"/>
          </p:nvPr>
        </p:nvSpPr>
        <p:spPr>
          <a:xfrm>
            <a:off x="1111598" y="1373412"/>
            <a:ext cx="9975834" cy="1177624"/>
          </a:xfrm>
          <a:ln>
            <a:noFill/>
          </a:ln>
        </p:spPr>
        <p:txBody>
          <a:bodyPr lIns="0" tIns="0" rIns="0" bIns="0" anchor="t" anchorCtr="0">
            <a:normAutofit/>
          </a:bodyPr>
          <a:lstStyle>
            <a:lvl1pPr>
              <a:lnSpc>
                <a:spcPct val="100000"/>
              </a:lnSpc>
              <a:defRPr sz="5002" spc="-100" baseline="0">
                <a:solidFill>
                  <a:schemeClr val="bg1"/>
                </a:solidFill>
              </a:defRPr>
            </a:lvl1pPr>
          </a:lstStyle>
          <a:p>
            <a:r>
              <a:rPr lang="en-US" dirty="0"/>
              <a:t>Click to add slide headline here</a:t>
            </a:r>
          </a:p>
        </p:txBody>
      </p:sp>
      <p:sp>
        <p:nvSpPr>
          <p:cNvPr id="12" name="Text Placeholder 2"/>
          <p:cNvSpPr>
            <a:spLocks noGrp="1"/>
          </p:cNvSpPr>
          <p:nvPr>
            <p:ph type="body" sz="quarter" idx="12" hasCustomPrompt="1"/>
          </p:nvPr>
        </p:nvSpPr>
        <p:spPr>
          <a:xfrm>
            <a:off x="1114066" y="2697907"/>
            <a:ext cx="9995653" cy="3206238"/>
          </a:xfrm>
          <a:ln>
            <a:noFill/>
          </a:ln>
        </p:spPr>
        <p:txBody>
          <a:bodyPr lIns="0" tIns="0" rIns="0" bIns="0">
            <a:normAutofit/>
          </a:bodyPr>
          <a:lstStyle>
            <a:lvl1pPr>
              <a:lnSpc>
                <a:spcPct val="120000"/>
              </a:lnSpc>
              <a:spcBef>
                <a:spcPts val="0"/>
              </a:spcBef>
              <a:spcAft>
                <a:spcPts val="0"/>
              </a:spcAft>
              <a:defRPr sz="2801">
                <a:solidFill>
                  <a:srgbClr val="FFFFFF"/>
                </a:solidFill>
              </a:defRPr>
            </a:lvl1pPr>
            <a:lvl2pPr marL="284248" indent="-173090">
              <a:lnSpc>
                <a:spcPct val="120000"/>
              </a:lnSpc>
              <a:spcBef>
                <a:spcPts val="0"/>
              </a:spcBef>
              <a:spcAft>
                <a:spcPts val="0"/>
              </a:spcAft>
              <a:buClr>
                <a:schemeClr val="bg1"/>
              </a:buClr>
              <a:buFont typeface="Wingdings" charset="2"/>
              <a:buChar char="§"/>
              <a:defRPr sz="2601">
                <a:solidFill>
                  <a:srgbClr val="FFFFFF"/>
                </a:solidFill>
              </a:defRPr>
            </a:lvl2pPr>
            <a:lvl3pPr marL="517680" indent="-233433">
              <a:lnSpc>
                <a:spcPct val="120000"/>
              </a:lnSpc>
              <a:spcBef>
                <a:spcPts val="0"/>
              </a:spcBef>
              <a:spcAft>
                <a:spcPts val="0"/>
              </a:spcAft>
              <a:buClr>
                <a:schemeClr val="bg1"/>
              </a:buClr>
              <a:buFont typeface="Arial"/>
              <a:buChar char="•"/>
              <a:defRPr sz="2401">
                <a:solidFill>
                  <a:srgbClr val="FFFFFF"/>
                </a:solidFill>
              </a:defRPr>
            </a:lvl3pPr>
            <a:lvl4pPr marL="630427" indent="-233433">
              <a:lnSpc>
                <a:spcPct val="150000"/>
              </a:lnSpc>
              <a:spcBef>
                <a:spcPts val="0"/>
              </a:spcBef>
              <a:spcAft>
                <a:spcPts val="0"/>
              </a:spcAft>
              <a:buClr>
                <a:schemeClr val="bg1"/>
              </a:buClr>
              <a:defRPr sz="2201">
                <a:solidFill>
                  <a:srgbClr val="FFFFFF"/>
                </a:solidFill>
                <a:latin typeface="Corbel"/>
                <a:cs typeface="Corbel"/>
              </a:defRPr>
            </a:lvl4pPr>
            <a:lvl5pPr marL="803516" indent="-285836">
              <a:lnSpc>
                <a:spcPct val="150000"/>
              </a:lnSpc>
              <a:spcBef>
                <a:spcPts val="0"/>
              </a:spcBef>
              <a:spcAft>
                <a:spcPts val="0"/>
              </a:spcAft>
              <a:buClr>
                <a:schemeClr val="bg1"/>
              </a:buClr>
              <a:buSzPct val="75000"/>
              <a:buFont typeface="Arial"/>
              <a:buChar char="•"/>
              <a:defRPr sz="1801">
                <a:solidFill>
                  <a:srgbClr val="FFFFFF"/>
                </a:solidFill>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p:cNvSpPr>
            <a:spLocks noGrp="1"/>
          </p:cNvSpPr>
          <p:nvPr>
            <p:ph type="pic" sz="quarter" idx="14" hasCustomPrompt="1"/>
          </p:nvPr>
        </p:nvSpPr>
        <p:spPr>
          <a:xfrm>
            <a:off x="9359310" y="426720"/>
            <a:ext cx="1781646" cy="650240"/>
          </a:xfrm>
        </p:spPr>
        <p:txBody>
          <a:bodyPr anchor="ctr" anchorCtr="1">
            <a:normAutofit/>
          </a:bodyPr>
          <a:lstStyle>
            <a:lvl1pPr algn="ctr">
              <a:defRPr sz="1400" baseline="0">
                <a:solidFill>
                  <a:schemeClr val="accent6"/>
                </a:solidFill>
              </a:defRPr>
            </a:lvl1pPr>
          </a:lstStyle>
          <a:p>
            <a:r>
              <a:rPr lang="en-US" dirty="0"/>
              <a:t>Click to add logo</a:t>
            </a:r>
          </a:p>
        </p:txBody>
      </p:sp>
      <p:sp>
        <p:nvSpPr>
          <p:cNvPr id="2" name="Footer Placeholder 1"/>
          <p:cNvSpPr>
            <a:spLocks noGrp="1"/>
          </p:cNvSpPr>
          <p:nvPr>
            <p:ph type="ftr" sz="quarter" idx="15"/>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
        <p:nvSpPr>
          <p:cNvPr id="3" name="Slide Number Placeholder 2"/>
          <p:cNvSpPr>
            <a:spLocks noGrp="1"/>
          </p:cNvSpPr>
          <p:nvPr>
            <p:ph type="sldNum" sz="quarter" idx="16"/>
          </p:nvPr>
        </p:nvSpPr>
        <p:spPr/>
        <p:txBody>
          <a:bodyPr/>
          <a:lstStyle/>
          <a:p>
            <a:fld id="{C22AD53A-4A31-1849-8930-A19B857CB4AE}" type="slidenum">
              <a:rPr lang="en-US" smtClean="0"/>
              <a:pPr/>
              <a:t>‹#›</a:t>
            </a:fld>
            <a:endParaRPr lang="en-US"/>
          </a:p>
        </p:txBody>
      </p:sp>
    </p:spTree>
    <p:extLst>
      <p:ext uri="{BB962C8B-B14F-4D97-AF65-F5344CB8AC3E}">
        <p14:creationId xmlns:p14="http://schemas.microsoft.com/office/powerpoint/2010/main" val="503673639"/>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Headline/Text: Orange">
    <p:spTree>
      <p:nvGrpSpPr>
        <p:cNvPr id="1" name=""/>
        <p:cNvGrpSpPr/>
        <p:nvPr/>
      </p:nvGrpSpPr>
      <p:grpSpPr>
        <a:xfrm>
          <a:off x="0" y="0"/>
          <a:ext cx="0" cy="0"/>
          <a:chOff x="0" y="0"/>
          <a:chExt cx="0" cy="0"/>
        </a:xfrm>
      </p:grpSpPr>
      <p:grpSp>
        <p:nvGrpSpPr>
          <p:cNvPr id="16" name="Group 15"/>
          <p:cNvGrpSpPr/>
          <p:nvPr userDrawn="1"/>
        </p:nvGrpSpPr>
        <p:grpSpPr>
          <a:xfrm>
            <a:off x="-667069" y="-619504"/>
            <a:ext cx="12326062" cy="2194346"/>
            <a:chOff x="-667069" y="-619504"/>
            <a:chExt cx="12326062" cy="2194346"/>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51" y="-619504"/>
              <a:ext cx="12124944" cy="1987296"/>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069" y="-410143"/>
              <a:ext cx="12311773" cy="1984985"/>
            </a:xfrm>
            <a:prstGeom prst="rect">
              <a:avLst/>
            </a:prstGeom>
          </p:spPr>
        </p:pic>
      </p:grpSp>
      <p:pic>
        <p:nvPicPr>
          <p:cNvPr id="19" name="Picture 18"/>
          <p:cNvPicPr>
            <a:picLocks noChangeAspect="1"/>
          </p:cNvPicPr>
          <p:nvPr userDrawn="1"/>
        </p:nvPicPr>
        <p:blipFill>
          <a:blip r:embed="rId4">
            <a:alphaModFix amt="70000"/>
            <a:extLst>
              <a:ext uri="{28A0092B-C50C-407E-A947-70E740481C1C}">
                <a14:useLocalDpi xmlns:a14="http://schemas.microsoft.com/office/drawing/2010/main" val="0"/>
              </a:ext>
            </a:extLst>
          </a:blip>
          <a:stretch>
            <a:fillRect/>
          </a:stretch>
        </p:blipFill>
        <p:spPr>
          <a:xfrm>
            <a:off x="-681358" y="-444535"/>
            <a:ext cx="12082783" cy="1947102"/>
          </a:xfrm>
          <a:prstGeom prst="rect">
            <a:avLst/>
          </a:prstGeom>
        </p:spPr>
      </p:pic>
      <p:sp>
        <p:nvSpPr>
          <p:cNvPr id="4" name="Slide Number Placeholder 3"/>
          <p:cNvSpPr>
            <a:spLocks noGrp="1"/>
          </p:cNvSpPr>
          <p:nvPr userDrawn="1">
            <p:ph type="sldNum" sz="quarter" idx="13"/>
          </p:nvPr>
        </p:nvSpPr>
        <p:spPr/>
        <p:txBody>
          <a:bodyPr/>
          <a:lstStyle/>
          <a:p>
            <a:fld id="{C22AD53A-4A31-1849-8930-A19B857CB4AE}" type="slidenum">
              <a:rPr lang="en-US" smtClean="0"/>
              <a:pPr/>
              <a:t>‹#›</a:t>
            </a:fld>
            <a:endParaRPr lang="en-US"/>
          </a:p>
        </p:txBody>
      </p:sp>
      <p:sp>
        <p:nvSpPr>
          <p:cNvPr id="15" name="Content Placeholder 4"/>
          <p:cNvSpPr>
            <a:spLocks noGrp="1"/>
          </p:cNvSpPr>
          <p:nvPr userDrawn="1">
            <p:ph sz="quarter" idx="11" hasCustomPrompt="1"/>
          </p:nvPr>
        </p:nvSpPr>
        <p:spPr>
          <a:xfrm>
            <a:off x="431913" y="1310640"/>
            <a:ext cx="11356757" cy="5090160"/>
          </a:xfrm>
        </p:spPr>
        <p:txBody>
          <a:bodyPr>
            <a:normAutofit/>
          </a:bodyPr>
          <a:lstStyle>
            <a:lvl1pPr>
              <a:defRPr sz="2801">
                <a:solidFill>
                  <a:schemeClr val="tx1"/>
                </a:solidFill>
              </a:defRPr>
            </a:lvl1pPr>
            <a:lvl2pPr marL="346179" indent="-173090">
              <a:lnSpc>
                <a:spcPct val="100000"/>
              </a:lnSpc>
              <a:spcBef>
                <a:spcPts val="0"/>
              </a:spcBef>
              <a:spcAft>
                <a:spcPts val="1200"/>
              </a:spcAft>
              <a:buClr>
                <a:schemeClr val="tx1"/>
              </a:buClr>
              <a:buFont typeface="Wingdings" charset="2"/>
              <a:buChar char="§"/>
              <a:defRPr sz="2401">
                <a:solidFill>
                  <a:schemeClr val="tx1"/>
                </a:solidFill>
              </a:defRPr>
            </a:lvl2pPr>
            <a:lvl3pPr marL="574847" indent="-173090">
              <a:lnSpc>
                <a:spcPct val="100000"/>
              </a:lnSpc>
              <a:spcBef>
                <a:spcPts val="0"/>
              </a:spcBef>
              <a:spcAft>
                <a:spcPts val="1200"/>
              </a:spcAft>
              <a:buClr>
                <a:schemeClr val="tx1"/>
              </a:buClr>
              <a:buSzPct val="100000"/>
              <a:buFont typeface="Arial"/>
              <a:buChar char="•"/>
              <a:tabLst/>
              <a:defRPr sz="2001">
                <a:solidFill>
                  <a:schemeClr val="tx1"/>
                </a:solidFill>
              </a:defRPr>
            </a:lvl3pPr>
            <a:lvl4pPr marL="867035" indent="-173090">
              <a:lnSpc>
                <a:spcPct val="100000"/>
              </a:lnSpc>
              <a:spcBef>
                <a:spcPts val="0"/>
              </a:spcBef>
              <a:spcAft>
                <a:spcPts val="1200"/>
              </a:spcAft>
              <a:buClr>
                <a:schemeClr val="tx1"/>
              </a:buClr>
              <a:defRPr>
                <a:solidFill>
                  <a:schemeClr val="tx1"/>
                </a:solidFill>
                <a:latin typeface="Corbel"/>
                <a:cs typeface="Corbel"/>
              </a:defRPr>
            </a:lvl4pPr>
            <a:lvl5pPr marL="1260853" indent="-173090">
              <a:lnSpc>
                <a:spcPct val="100000"/>
              </a:lnSpc>
              <a:spcBef>
                <a:spcPts val="0"/>
              </a:spcBef>
              <a:spcAft>
                <a:spcPts val="1200"/>
              </a:spcAft>
              <a:buSzPct val="80000"/>
              <a:defRPr>
                <a:solidFill>
                  <a:schemeClr val="tx1"/>
                </a:solidFill>
                <a:latin typeface="Corbel"/>
              </a:defRPr>
            </a:lvl5pPr>
          </a:lstStyle>
          <a:p>
            <a:pPr lvl="0"/>
            <a:r>
              <a:rPr lang="en-US" dirty="0"/>
              <a:t>Click to add support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userDrawn="1">
            <p:ph type="body" sz="quarter" idx="16" hasCustomPrompt="1"/>
          </p:nvPr>
        </p:nvSpPr>
        <p:spPr>
          <a:xfrm>
            <a:off x="436591" y="161638"/>
            <a:ext cx="9206147" cy="646545"/>
          </a:xfrm>
        </p:spPr>
        <p:txBody>
          <a:bodyPr>
            <a:normAutofit/>
          </a:bodyPr>
          <a:lstStyle>
            <a:lvl1pPr>
              <a:defRPr sz="3001">
                <a:solidFill>
                  <a:schemeClr val="bg1"/>
                </a:solidFill>
              </a:defRPr>
            </a:lvl1pPr>
          </a:lstStyle>
          <a:p>
            <a:pPr lvl="0"/>
            <a:r>
              <a:rPr lang="en-US" dirty="0"/>
              <a:t>Click to add slide headline here</a:t>
            </a:r>
          </a:p>
        </p:txBody>
      </p:sp>
      <p:sp>
        <p:nvSpPr>
          <p:cNvPr id="2" name="Footer Placeholder 1"/>
          <p:cNvSpPr>
            <a:spLocks noGrp="1"/>
          </p:cNvSpPr>
          <p:nvPr userDrawn="1">
            <p:ph type="ftr" sz="quarter" idx="17"/>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2167168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hyperlink" Target="https://sitecoresymposium2017.smarteventscloud.com/exhibitor/login.do"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userDrawn="1">
            <p:ph type="title"/>
          </p:nvPr>
        </p:nvSpPr>
        <p:spPr>
          <a:xfrm>
            <a:off x="436876" y="1090640"/>
            <a:ext cx="11275200" cy="810000"/>
          </a:xfrm>
          <a:prstGeom prst="rect">
            <a:avLst/>
          </a:prstGeom>
        </p:spPr>
        <p:txBody>
          <a:bodyPr vert="horz" lIns="122379" tIns="61189" rIns="122379" bIns="61189" rtlCol="0" anchor="ctr">
            <a:normAutofit/>
          </a:bodyPr>
          <a:lstStyle/>
          <a:p>
            <a:r>
              <a:rPr lang="en-US" dirty="0"/>
              <a:t>Click to edit Master title style</a:t>
            </a:r>
            <a:endParaRPr lang="en-GB" dirty="0"/>
          </a:p>
        </p:txBody>
      </p:sp>
      <p:sp>
        <p:nvSpPr>
          <p:cNvPr id="8" name="Text Placeholder 2"/>
          <p:cNvSpPr>
            <a:spLocks noGrp="1"/>
          </p:cNvSpPr>
          <p:nvPr userDrawn="1">
            <p:ph type="body" idx="1"/>
          </p:nvPr>
        </p:nvSpPr>
        <p:spPr>
          <a:xfrm>
            <a:off x="436876" y="2133440"/>
            <a:ext cx="11269883" cy="4287680"/>
          </a:xfrm>
          <a:prstGeom prst="rect">
            <a:avLst/>
          </a:prstGeom>
        </p:spPr>
        <p:txBody>
          <a:bodyPr vert="horz" lIns="122379" tIns="61189" rIns="122379" bIns="61189" rtlCol="0">
            <a:normAutofit/>
          </a:bodyPr>
          <a:lstStyle/>
          <a:p>
            <a:pPr lvl="0"/>
            <a:r>
              <a:rPr lang="en-US" dirty="0"/>
              <a:t>Click to edit Master text styles</a:t>
            </a:r>
          </a:p>
          <a:p>
            <a:pPr lvl="1"/>
            <a:r>
              <a:rPr lang="en-US" dirty="0"/>
              <a:t>Second level</a:t>
            </a:r>
          </a:p>
          <a:p>
            <a:pPr lvl="2"/>
            <a:r>
              <a:rPr lang="en-US" dirty="0"/>
              <a:t>Third level</a:t>
            </a:r>
          </a:p>
        </p:txBody>
      </p:sp>
      <p:sp>
        <p:nvSpPr>
          <p:cNvPr id="2" name="Slide Number Placeholder 1"/>
          <p:cNvSpPr>
            <a:spLocks noGrp="1"/>
          </p:cNvSpPr>
          <p:nvPr userDrawn="1">
            <p:ph type="sldNum" sz="quarter" idx="4"/>
          </p:nvPr>
        </p:nvSpPr>
        <p:spPr>
          <a:xfrm>
            <a:off x="10577320" y="6497321"/>
            <a:ext cx="1185264" cy="249555"/>
          </a:xfrm>
          <a:prstGeom prst="rect">
            <a:avLst/>
          </a:prstGeom>
        </p:spPr>
        <p:txBody>
          <a:bodyPr vert="horz" lIns="91440" tIns="45720" rIns="91440" bIns="45720" rtlCol="0" anchor="ctr"/>
          <a:lstStyle>
            <a:lvl1pPr algn="r">
              <a:defRPr sz="1100">
                <a:solidFill>
                  <a:schemeClr val="tx1">
                    <a:tint val="75000"/>
                  </a:schemeClr>
                </a:solidFill>
                <a:latin typeface="Corbel"/>
              </a:defRPr>
            </a:lvl1pPr>
          </a:lstStyle>
          <a:p>
            <a:fld id="{C22AD53A-4A31-1849-8930-A19B857CB4AE}" type="slidenum">
              <a:rPr lang="en-US" smtClean="0"/>
              <a:pPr/>
              <a:t>‹#›</a:t>
            </a:fld>
            <a:endParaRPr lang="en-US"/>
          </a:p>
        </p:txBody>
      </p:sp>
      <p:sp>
        <p:nvSpPr>
          <p:cNvPr id="4" name="Footer Placeholder 3"/>
          <p:cNvSpPr>
            <a:spLocks noGrp="1"/>
          </p:cNvSpPr>
          <p:nvPr userDrawn="1">
            <p:ph type="ftr" sz="quarter" idx="3"/>
          </p:nvPr>
        </p:nvSpPr>
        <p:spPr>
          <a:xfrm>
            <a:off x="1375310" y="6468256"/>
            <a:ext cx="5269062" cy="389744"/>
          </a:xfrm>
          <a:prstGeom prst="rect">
            <a:avLst/>
          </a:prstGeom>
        </p:spPr>
        <p:txBody>
          <a:bodyPr vert="horz" lIns="91440" tIns="45720" rIns="91440" bIns="45720" rtlCol="0" anchor="ctr"/>
          <a:lstStyle>
            <a:lvl1pPr algn="l">
              <a:defRPr sz="800">
                <a:solidFill>
                  <a:schemeClr val="tx1">
                    <a:tint val="75000"/>
                  </a:schemeClr>
                </a:solidFill>
                <a:latin typeface="Corbel" charset="0"/>
                <a:ea typeface="Corbel" charset="0"/>
                <a:cs typeface="Corbel" charset="0"/>
              </a:defRPr>
            </a:lvl1p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grpSp>
        <p:nvGrpSpPr>
          <p:cNvPr id="5" name="Group 4"/>
          <p:cNvGrpSpPr/>
          <p:nvPr userDrawn="1"/>
        </p:nvGrpSpPr>
        <p:grpSpPr>
          <a:xfrm>
            <a:off x="-1793" y="6497320"/>
            <a:ext cx="1287942" cy="294225"/>
            <a:chOff x="8840" y="6497320"/>
            <a:chExt cx="1287942" cy="294225"/>
          </a:xfrm>
        </p:grpSpPr>
        <p:sp>
          <p:nvSpPr>
            <p:cNvPr id="9" name="Snip Single Corner Rectangle 8"/>
            <p:cNvSpPr/>
            <p:nvPr/>
          </p:nvSpPr>
          <p:spPr>
            <a:xfrm rot="10800000" flipH="1">
              <a:off x="8840" y="6510873"/>
              <a:ext cx="1287942" cy="280672"/>
            </a:xfrm>
            <a:custGeom>
              <a:avLst/>
              <a:gdLst>
                <a:gd name="connsiteX0" fmla="*/ 0 w 1066502"/>
                <a:gd name="connsiteY0" fmla="*/ 0 h 280672"/>
                <a:gd name="connsiteX1" fmla="*/ 952549 w 1066502"/>
                <a:gd name="connsiteY1" fmla="*/ 0 h 280672"/>
                <a:gd name="connsiteX2" fmla="*/ 1066502 w 1066502"/>
                <a:gd name="connsiteY2" fmla="*/ 113953 h 280672"/>
                <a:gd name="connsiteX3" fmla="*/ 1066502 w 1066502"/>
                <a:gd name="connsiteY3" fmla="*/ 280672 h 280672"/>
                <a:gd name="connsiteX4" fmla="*/ 0 w 1066502"/>
                <a:gd name="connsiteY4" fmla="*/ 280672 h 280672"/>
                <a:gd name="connsiteX5" fmla="*/ 0 w 1066502"/>
                <a:gd name="connsiteY5" fmla="*/ 0 h 280672"/>
                <a:gd name="connsiteX0" fmla="*/ 221105 w 1287607"/>
                <a:gd name="connsiteY0" fmla="*/ 0 h 280672"/>
                <a:gd name="connsiteX1" fmla="*/ 1173654 w 1287607"/>
                <a:gd name="connsiteY1" fmla="*/ 0 h 280672"/>
                <a:gd name="connsiteX2" fmla="*/ 1287607 w 1287607"/>
                <a:gd name="connsiteY2" fmla="*/ 113953 h 280672"/>
                <a:gd name="connsiteX3" fmla="*/ 1287607 w 1287607"/>
                <a:gd name="connsiteY3" fmla="*/ 280672 h 280672"/>
                <a:gd name="connsiteX4" fmla="*/ 0 w 1287607"/>
                <a:gd name="connsiteY4" fmla="*/ 280672 h 280672"/>
                <a:gd name="connsiteX5" fmla="*/ 221105 w 1287607"/>
                <a:gd name="connsiteY5" fmla="*/ 0 h 280672"/>
                <a:gd name="connsiteX0" fmla="*/ 3748 w 1287607"/>
                <a:gd name="connsiteY0" fmla="*/ 0 h 280672"/>
                <a:gd name="connsiteX1" fmla="*/ 1173654 w 1287607"/>
                <a:gd name="connsiteY1" fmla="*/ 0 h 280672"/>
                <a:gd name="connsiteX2" fmla="*/ 1287607 w 1287607"/>
                <a:gd name="connsiteY2" fmla="*/ 113953 h 280672"/>
                <a:gd name="connsiteX3" fmla="*/ 1287607 w 1287607"/>
                <a:gd name="connsiteY3" fmla="*/ 280672 h 280672"/>
                <a:gd name="connsiteX4" fmla="*/ 0 w 1287607"/>
                <a:gd name="connsiteY4" fmla="*/ 280672 h 280672"/>
                <a:gd name="connsiteX5" fmla="*/ 3748 w 1287607"/>
                <a:gd name="connsiteY5" fmla="*/ 0 h 28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607" h="280672">
                  <a:moveTo>
                    <a:pt x="3748" y="0"/>
                  </a:moveTo>
                  <a:lnTo>
                    <a:pt x="1173654" y="0"/>
                  </a:lnTo>
                  <a:lnTo>
                    <a:pt x="1287607" y="113953"/>
                  </a:lnTo>
                  <a:lnTo>
                    <a:pt x="1287607" y="280672"/>
                  </a:lnTo>
                  <a:lnTo>
                    <a:pt x="0" y="280672"/>
                  </a:lnTo>
                  <a:cubicBezTo>
                    <a:pt x="1249" y="187115"/>
                    <a:pt x="2499" y="93557"/>
                    <a:pt x="3748" y="0"/>
                  </a:cubicBezTo>
                  <a:close/>
                </a:path>
              </a:pathLst>
            </a:custGeom>
            <a:solidFill>
              <a:srgbClr val="EF82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1" dirty="0"/>
            </a:p>
          </p:txBody>
        </p:sp>
        <p:sp>
          <p:nvSpPr>
            <p:cNvPr id="10" name="TextBox 9">
              <a:hlinkClick r:id="rId29"/>
            </p:cNvPr>
            <p:cNvSpPr txBox="1"/>
            <p:nvPr userDrawn="1"/>
          </p:nvSpPr>
          <p:spPr>
            <a:xfrm>
              <a:off x="14994" y="6497320"/>
              <a:ext cx="1259301" cy="292388"/>
            </a:xfrm>
            <a:prstGeom prst="rect">
              <a:avLst/>
            </a:prstGeom>
            <a:noFill/>
          </p:spPr>
          <p:txBody>
            <a:bodyPr wrap="square" rtlCol="0">
              <a:spAutoFit/>
            </a:bodyPr>
            <a:lstStyle/>
            <a:p>
              <a:pPr algn="ctr"/>
              <a:r>
                <a:rPr lang="en-US" sz="1300" dirty="0">
                  <a:solidFill>
                    <a:schemeClr val="bg1"/>
                  </a:solidFill>
                  <a:latin typeface="KievitPro-Bold"/>
                  <a:cs typeface="KievitPro-Bold"/>
                </a:rPr>
                <a:t>#</a:t>
              </a:r>
              <a:r>
                <a:rPr lang="en-US" sz="1300" dirty="0" err="1">
                  <a:solidFill>
                    <a:schemeClr val="bg1"/>
                  </a:solidFill>
                  <a:latin typeface="KievitPro-Bold"/>
                  <a:cs typeface="KievitPro-Bold"/>
                </a:rPr>
                <a:t>SitecoreSYM</a:t>
              </a:r>
              <a:endParaRPr lang="en-US" sz="1300" dirty="0">
                <a:solidFill>
                  <a:schemeClr val="bg1"/>
                </a:solidFill>
                <a:latin typeface="KievitPro-Bold"/>
                <a:cs typeface="KievitPro-Bold"/>
              </a:endParaRPr>
            </a:p>
          </p:txBody>
        </p:sp>
      </p:grpSp>
    </p:spTree>
    <p:extLst>
      <p:ext uri="{BB962C8B-B14F-4D97-AF65-F5344CB8AC3E}">
        <p14:creationId xmlns:p14="http://schemas.microsoft.com/office/powerpoint/2010/main" val="1443244504"/>
      </p:ext>
    </p:extLst>
  </p:cSld>
  <p:clrMap bg1="lt1" tx1="dk1" bg2="lt2" tx2="dk2" accent1="accent1" accent2="accent2" accent3="accent3" accent4="accent4" accent5="accent5" accent6="accent6" hlink="hlink" folHlink="folHlink"/>
  <p:sldLayoutIdLst>
    <p:sldLayoutId id="2147483872" r:id="rId1"/>
    <p:sldLayoutId id="2147483874" r:id="rId2"/>
    <p:sldLayoutId id="2147483782" r:id="rId3"/>
    <p:sldLayoutId id="2147483875" r:id="rId4"/>
    <p:sldLayoutId id="2147483724" r:id="rId5"/>
    <p:sldLayoutId id="2147483892" r:id="rId6"/>
    <p:sldLayoutId id="2147483891" r:id="rId7"/>
    <p:sldLayoutId id="2147483738" r:id="rId8"/>
    <p:sldLayoutId id="2147483741" r:id="rId9"/>
    <p:sldLayoutId id="2147483745" r:id="rId10"/>
    <p:sldLayoutId id="2147483893" r:id="rId11"/>
    <p:sldLayoutId id="2147483749" r:id="rId12"/>
    <p:sldLayoutId id="2147483753" r:id="rId13"/>
    <p:sldLayoutId id="2147483757" r:id="rId14"/>
    <p:sldLayoutId id="2147483762" r:id="rId15"/>
    <p:sldLayoutId id="2147483679" r:id="rId16"/>
    <p:sldLayoutId id="2147483772" r:id="rId17"/>
    <p:sldLayoutId id="2147483774" r:id="rId18"/>
    <p:sldLayoutId id="2147483664" r:id="rId19"/>
    <p:sldLayoutId id="2147483870" r:id="rId20"/>
    <p:sldLayoutId id="2147483871" r:id="rId21"/>
    <p:sldLayoutId id="2147483667" r:id="rId22"/>
    <p:sldLayoutId id="2147483698" r:id="rId23"/>
    <p:sldLayoutId id="2147483873" r:id="rId24"/>
    <p:sldLayoutId id="2147483837" r:id="rId25"/>
    <p:sldLayoutId id="2147483876" r:id="rId26"/>
    <p:sldLayoutId id="2147483894" r:id="rId27"/>
  </p:sldLayoutIdLst>
  <p:hf hdr="0" dt="0"/>
  <p:txStyles>
    <p:titleStyle>
      <a:lvl1pPr algn="l" defTabSz="914514" rtl="0" eaLnBrk="1" latinLnBrk="0" hangingPunct="1">
        <a:lnSpc>
          <a:spcPct val="100000"/>
        </a:lnSpc>
        <a:spcBef>
          <a:spcPct val="0"/>
        </a:spcBef>
        <a:buNone/>
        <a:defRPr sz="3601" kern="1200">
          <a:solidFill>
            <a:schemeClr val="accent5"/>
          </a:solidFill>
          <a:latin typeface="Corbel"/>
          <a:ea typeface="+mj-ea"/>
          <a:cs typeface="Corbel"/>
        </a:defRPr>
      </a:lvl1pPr>
    </p:titleStyle>
    <p:bodyStyle>
      <a:lvl1pPr marL="0" indent="0" algn="l" defTabSz="914514" rtl="0" eaLnBrk="1" latinLnBrk="0" hangingPunct="1">
        <a:lnSpc>
          <a:spcPct val="100000"/>
        </a:lnSpc>
        <a:spcBef>
          <a:spcPts val="552"/>
        </a:spcBef>
        <a:spcAft>
          <a:spcPts val="800"/>
        </a:spcAft>
        <a:buFontTx/>
        <a:buNone/>
        <a:defRPr sz="2401" kern="1200">
          <a:solidFill>
            <a:schemeClr val="tx1"/>
          </a:solidFill>
          <a:latin typeface="Corbel"/>
          <a:ea typeface="+mn-ea"/>
          <a:cs typeface="Corbel"/>
        </a:defRPr>
      </a:lvl1pPr>
      <a:lvl2pPr marL="835305" indent="-381647" algn="l" defTabSz="914514" rtl="0" eaLnBrk="1" latinLnBrk="0" hangingPunct="1">
        <a:lnSpc>
          <a:spcPct val="100000"/>
        </a:lnSpc>
        <a:spcBef>
          <a:spcPts val="24"/>
        </a:spcBef>
        <a:spcAft>
          <a:spcPct val="50000"/>
        </a:spcAft>
        <a:buClr>
          <a:schemeClr val="accent5"/>
        </a:buClr>
        <a:buSzPct val="80000"/>
        <a:buFont typeface="Arial"/>
        <a:buChar char="•"/>
        <a:defRPr sz="2001" kern="1200">
          <a:solidFill>
            <a:schemeClr val="tx1"/>
          </a:solidFill>
          <a:latin typeface="Corbel"/>
          <a:ea typeface="+mn-ea"/>
          <a:cs typeface="Corbel"/>
        </a:defRPr>
      </a:lvl2pPr>
      <a:lvl3pPr marL="1155745" indent="-306038" algn="l" defTabSz="914514" rtl="0" eaLnBrk="1" latinLnBrk="0" hangingPunct="1">
        <a:lnSpc>
          <a:spcPct val="100000"/>
        </a:lnSpc>
        <a:spcBef>
          <a:spcPts val="336"/>
        </a:spcBef>
        <a:spcAft>
          <a:spcPct val="50000"/>
        </a:spcAft>
        <a:buClr>
          <a:schemeClr val="accent5"/>
        </a:buClr>
        <a:buSzPct val="90000"/>
        <a:buFont typeface="Lucida Grande"/>
        <a:buChar char="-"/>
        <a:defRPr sz="1801" kern="1200">
          <a:solidFill>
            <a:schemeClr val="tx1"/>
          </a:solidFill>
          <a:latin typeface="Corbel"/>
          <a:ea typeface="+mn-ea"/>
          <a:cs typeface="Corbel"/>
        </a:defRPr>
      </a:lvl3pPr>
      <a:lvl4pPr marL="1522991" indent="-306038" algn="l" defTabSz="914514" rtl="0" eaLnBrk="1" latinLnBrk="0" hangingPunct="1">
        <a:lnSpc>
          <a:spcPct val="100000"/>
        </a:lnSpc>
        <a:spcBef>
          <a:spcPts val="336"/>
        </a:spcBef>
        <a:buClr>
          <a:schemeClr val="accent5"/>
        </a:buClr>
        <a:buFont typeface="Corbel" panose="020B0503020204020204" pitchFamily="34" charset="0"/>
        <a:buChar char="»"/>
        <a:defRPr sz="2001" kern="1200">
          <a:solidFill>
            <a:schemeClr val="tx1"/>
          </a:solidFill>
          <a:latin typeface="KievitPro-Light"/>
          <a:ea typeface="+mn-ea"/>
          <a:cs typeface="KievitPro-Light"/>
        </a:defRPr>
      </a:lvl4pPr>
      <a:lvl5pPr marL="2057657" indent="-228629" algn="l" defTabSz="914514" rtl="0" eaLnBrk="1" latinLnBrk="0" hangingPunct="1">
        <a:lnSpc>
          <a:spcPct val="90000"/>
        </a:lnSpc>
        <a:spcBef>
          <a:spcPts val="500"/>
        </a:spcBef>
        <a:buFont typeface="Arial" panose="020B0604020202020204" pitchFamily="34" charset="0"/>
        <a:buChar char="•"/>
        <a:defRPr sz="1901" kern="1200">
          <a:solidFill>
            <a:schemeClr val="tx1"/>
          </a:solidFill>
          <a:latin typeface="+mn-lt"/>
          <a:ea typeface="+mn-ea"/>
          <a:cs typeface="+mn-cs"/>
        </a:defRPr>
      </a:lvl5pPr>
      <a:lvl6pPr marL="2514914" indent="-228629" algn="l" defTabSz="914514" rtl="0" eaLnBrk="1" latinLnBrk="0" hangingPunct="1">
        <a:lnSpc>
          <a:spcPct val="90000"/>
        </a:lnSpc>
        <a:spcBef>
          <a:spcPts val="500"/>
        </a:spcBef>
        <a:buFont typeface="Arial" panose="020B0604020202020204" pitchFamily="34" charset="0"/>
        <a:buChar char="•"/>
        <a:defRPr sz="1901" kern="1200">
          <a:solidFill>
            <a:schemeClr val="tx1"/>
          </a:solidFill>
          <a:latin typeface="+mn-lt"/>
          <a:ea typeface="+mn-ea"/>
          <a:cs typeface="+mn-cs"/>
        </a:defRPr>
      </a:lvl6pPr>
      <a:lvl7pPr marL="2972171" indent="-228629" algn="l" defTabSz="914514" rtl="0" eaLnBrk="1" latinLnBrk="0" hangingPunct="1">
        <a:lnSpc>
          <a:spcPct val="90000"/>
        </a:lnSpc>
        <a:spcBef>
          <a:spcPts val="500"/>
        </a:spcBef>
        <a:buFont typeface="Arial" panose="020B0604020202020204" pitchFamily="34" charset="0"/>
        <a:buChar char="•"/>
        <a:defRPr sz="1901" kern="1200">
          <a:solidFill>
            <a:schemeClr val="tx1"/>
          </a:solidFill>
          <a:latin typeface="+mn-lt"/>
          <a:ea typeface="+mn-ea"/>
          <a:cs typeface="+mn-cs"/>
        </a:defRPr>
      </a:lvl7pPr>
      <a:lvl8pPr marL="3429429" indent="-228629" algn="l" defTabSz="914514" rtl="0" eaLnBrk="1" latinLnBrk="0" hangingPunct="1">
        <a:lnSpc>
          <a:spcPct val="90000"/>
        </a:lnSpc>
        <a:spcBef>
          <a:spcPts val="500"/>
        </a:spcBef>
        <a:buFont typeface="Arial" panose="020B0604020202020204" pitchFamily="34" charset="0"/>
        <a:buChar char="•"/>
        <a:defRPr sz="1901" kern="1200">
          <a:solidFill>
            <a:schemeClr val="tx1"/>
          </a:solidFill>
          <a:latin typeface="+mn-lt"/>
          <a:ea typeface="+mn-ea"/>
          <a:cs typeface="+mn-cs"/>
        </a:defRPr>
      </a:lvl8pPr>
      <a:lvl9pPr marL="3886686" indent="-228629" algn="l" defTabSz="914514" rtl="0" eaLnBrk="1" latinLnBrk="0" hangingPunct="1">
        <a:lnSpc>
          <a:spcPct val="90000"/>
        </a:lnSpc>
        <a:spcBef>
          <a:spcPts val="500"/>
        </a:spcBef>
        <a:buFont typeface="Arial" panose="020B0604020202020204" pitchFamily="34" charset="0"/>
        <a:buChar char="•"/>
        <a:defRPr sz="1901" kern="1200">
          <a:solidFill>
            <a:schemeClr val="tx1"/>
          </a:solidFill>
          <a:latin typeface="+mn-lt"/>
          <a:ea typeface="+mn-ea"/>
          <a:cs typeface="+mn-cs"/>
        </a:defRPr>
      </a:lvl9pPr>
    </p:bodyStyle>
    <p:otherStyle>
      <a:defPPr>
        <a:defRPr lang="en-US"/>
      </a:defPPr>
      <a:lvl1pPr marL="0" algn="l" defTabSz="914514" rtl="0" eaLnBrk="1" latinLnBrk="0" hangingPunct="1">
        <a:defRPr sz="1901" kern="1200">
          <a:solidFill>
            <a:schemeClr val="tx1"/>
          </a:solidFill>
          <a:latin typeface="+mn-lt"/>
          <a:ea typeface="+mn-ea"/>
          <a:cs typeface="+mn-cs"/>
        </a:defRPr>
      </a:lvl1pPr>
      <a:lvl2pPr marL="457257" algn="l" defTabSz="914514" rtl="0" eaLnBrk="1" latinLnBrk="0" hangingPunct="1">
        <a:defRPr sz="1901" kern="1200">
          <a:solidFill>
            <a:schemeClr val="tx1"/>
          </a:solidFill>
          <a:latin typeface="+mn-lt"/>
          <a:ea typeface="+mn-ea"/>
          <a:cs typeface="+mn-cs"/>
        </a:defRPr>
      </a:lvl2pPr>
      <a:lvl3pPr marL="914514" algn="l" defTabSz="914514" rtl="0" eaLnBrk="1" latinLnBrk="0" hangingPunct="1">
        <a:defRPr sz="1901" kern="1200">
          <a:solidFill>
            <a:schemeClr val="tx1"/>
          </a:solidFill>
          <a:latin typeface="+mn-lt"/>
          <a:ea typeface="+mn-ea"/>
          <a:cs typeface="+mn-cs"/>
        </a:defRPr>
      </a:lvl3pPr>
      <a:lvl4pPr marL="1371771" algn="l" defTabSz="914514" rtl="0" eaLnBrk="1" latinLnBrk="0" hangingPunct="1">
        <a:defRPr sz="1901" kern="1200">
          <a:solidFill>
            <a:schemeClr val="tx1"/>
          </a:solidFill>
          <a:latin typeface="+mn-lt"/>
          <a:ea typeface="+mn-ea"/>
          <a:cs typeface="+mn-cs"/>
        </a:defRPr>
      </a:lvl4pPr>
      <a:lvl5pPr marL="1829029" algn="l" defTabSz="914514" rtl="0" eaLnBrk="1" latinLnBrk="0" hangingPunct="1">
        <a:defRPr sz="1901" kern="1200">
          <a:solidFill>
            <a:schemeClr val="tx1"/>
          </a:solidFill>
          <a:latin typeface="+mn-lt"/>
          <a:ea typeface="+mn-ea"/>
          <a:cs typeface="+mn-cs"/>
        </a:defRPr>
      </a:lvl5pPr>
      <a:lvl6pPr marL="2286286" algn="l" defTabSz="914514" rtl="0" eaLnBrk="1" latinLnBrk="0" hangingPunct="1">
        <a:defRPr sz="1901" kern="1200">
          <a:solidFill>
            <a:schemeClr val="tx1"/>
          </a:solidFill>
          <a:latin typeface="+mn-lt"/>
          <a:ea typeface="+mn-ea"/>
          <a:cs typeface="+mn-cs"/>
        </a:defRPr>
      </a:lvl6pPr>
      <a:lvl7pPr marL="2743543" algn="l" defTabSz="914514" rtl="0" eaLnBrk="1" latinLnBrk="0" hangingPunct="1">
        <a:defRPr sz="1901" kern="1200">
          <a:solidFill>
            <a:schemeClr val="tx1"/>
          </a:solidFill>
          <a:latin typeface="+mn-lt"/>
          <a:ea typeface="+mn-ea"/>
          <a:cs typeface="+mn-cs"/>
        </a:defRPr>
      </a:lvl7pPr>
      <a:lvl8pPr marL="3200800" algn="l" defTabSz="914514" rtl="0" eaLnBrk="1" latinLnBrk="0" hangingPunct="1">
        <a:defRPr sz="1901" kern="1200">
          <a:solidFill>
            <a:schemeClr val="tx1"/>
          </a:solidFill>
          <a:latin typeface="+mn-lt"/>
          <a:ea typeface="+mn-ea"/>
          <a:cs typeface="+mn-cs"/>
        </a:defRPr>
      </a:lvl8pPr>
      <a:lvl9pPr marL="3658057" algn="l" defTabSz="914514" rtl="0" eaLnBrk="1" latinLnBrk="0" hangingPunct="1">
        <a:defRPr sz="190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Taxonomy &amp; Rule Based Profile Mapping</a:t>
            </a:r>
          </a:p>
        </p:txBody>
      </p:sp>
      <p:sp>
        <p:nvSpPr>
          <p:cNvPr id="3" name="Text Placeholder 2"/>
          <p:cNvSpPr>
            <a:spLocks noGrp="1"/>
          </p:cNvSpPr>
          <p:nvPr>
            <p:ph type="body" sz="quarter" idx="12"/>
          </p:nvPr>
        </p:nvSpPr>
        <p:spPr/>
        <p:txBody>
          <a:bodyPr>
            <a:normAutofit lnSpcReduction="10000"/>
          </a:bodyPr>
          <a:lstStyle/>
          <a:p>
            <a:r>
              <a:rPr lang="en-US" dirty="0"/>
              <a:t>Nick Allen</a:t>
            </a:r>
          </a:p>
          <a:p>
            <a:r>
              <a:rPr lang="en-US" dirty="0"/>
              <a:t>Technical Architect</a:t>
            </a:r>
          </a:p>
          <a:p>
            <a:r>
              <a:rPr lang="en-US" dirty="0"/>
              <a:t>Digital Consultant</a:t>
            </a:r>
          </a:p>
        </p:txBody>
      </p:sp>
      <p:pic>
        <p:nvPicPr>
          <p:cNvPr id="8" name="Picture Placeholder 7">
            <a:extLst>
              <a:ext uri="{FF2B5EF4-FFF2-40B4-BE49-F238E27FC236}">
                <a16:creationId xmlns:a16="http://schemas.microsoft.com/office/drawing/2014/main" id="{3E5E585B-4734-4511-BD1B-24555EA6D18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54" b="954"/>
          <a:stretch>
            <a:fillRect/>
          </a:stretch>
        </p:blipFill>
        <p:spPr/>
      </p:pic>
      <p:sp>
        <p:nvSpPr>
          <p:cNvPr id="5" name="Slide Number Placeholder 4"/>
          <p:cNvSpPr>
            <a:spLocks noGrp="1"/>
          </p:cNvSpPr>
          <p:nvPr>
            <p:ph type="sldNum" sz="quarter" idx="15"/>
          </p:nvPr>
        </p:nvSpPr>
        <p:spPr/>
        <p:txBody>
          <a:bodyPr/>
          <a:lstStyle/>
          <a:p>
            <a:fld id="{C22AD53A-4A31-1849-8930-A19B857CB4AE}" type="slidenum">
              <a:rPr lang="en-US" smtClean="0"/>
              <a:pPr/>
              <a:t>1</a:t>
            </a:fld>
            <a:endParaRPr lang="en-US"/>
          </a:p>
        </p:txBody>
      </p:sp>
      <p:sp>
        <p:nvSpPr>
          <p:cNvPr id="6" name="Footer Placeholder 5"/>
          <p:cNvSpPr>
            <a:spLocks noGrp="1"/>
          </p:cNvSpPr>
          <p:nvPr>
            <p:ph type="ftr" sz="quarter" idx="16"/>
          </p:nvPr>
        </p:nvSpPr>
        <p:spPr/>
        <p:txBody>
          <a:bodyPr/>
          <a:lstStyle/>
          <a:p>
            <a:r>
              <a:rPr lang="en-US" dirty="0"/>
              <a:t>© 2001-2018 </a:t>
            </a:r>
            <a:r>
              <a:rPr lang="en-US" dirty="0" err="1"/>
              <a:t>Sitecore</a:t>
            </a:r>
            <a:r>
              <a:rPr lang="en-US" dirty="0"/>
              <a:t> Corporation A/S. All rights reserved. </a:t>
            </a:r>
            <a:r>
              <a:rPr lang="en-US" dirty="0" err="1"/>
              <a:t>Sitecore</a:t>
            </a:r>
            <a:r>
              <a:rPr lang="en-US" dirty="0"/>
              <a:t>® and Own the Experience® are registered trademarks of </a:t>
            </a:r>
            <a:r>
              <a:rPr lang="en-US" dirty="0" err="1"/>
              <a:t>Sitecore</a:t>
            </a:r>
            <a:r>
              <a:rPr lang="en-US" dirty="0"/>
              <a:t> Corporation A/S. All other brand and product names are the property of their respective owners.</a:t>
            </a:r>
          </a:p>
        </p:txBody>
      </p:sp>
    </p:spTree>
    <p:extLst>
      <p:ext uri="{BB962C8B-B14F-4D97-AF65-F5344CB8AC3E}">
        <p14:creationId xmlns:p14="http://schemas.microsoft.com/office/powerpoint/2010/main" val="819596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2BD1AE-ADE5-4713-8E83-82C28A861207}"/>
              </a:ext>
            </a:extLst>
          </p:cNvPr>
          <p:cNvSpPr>
            <a:spLocks noGrp="1"/>
          </p:cNvSpPr>
          <p:nvPr>
            <p:ph type="title"/>
          </p:nvPr>
        </p:nvSpPr>
        <p:spPr>
          <a:xfrm>
            <a:off x="1111598" y="1373412"/>
            <a:ext cx="9975834" cy="1516092"/>
          </a:xfrm>
        </p:spPr>
        <p:txBody>
          <a:bodyPr>
            <a:normAutofit fontScale="90000"/>
          </a:bodyPr>
          <a:lstStyle/>
          <a:p>
            <a:r>
              <a:rPr lang="en-GB" dirty="0"/>
              <a:t>How can we use this </a:t>
            </a:r>
            <a:br>
              <a:rPr lang="en-GB" dirty="0"/>
            </a:br>
            <a:r>
              <a:rPr lang="en-GB" dirty="0"/>
              <a:t>meta data?</a:t>
            </a:r>
          </a:p>
        </p:txBody>
      </p:sp>
      <p:sp>
        <p:nvSpPr>
          <p:cNvPr id="8" name="Text Placeholder 7">
            <a:extLst>
              <a:ext uri="{FF2B5EF4-FFF2-40B4-BE49-F238E27FC236}">
                <a16:creationId xmlns:a16="http://schemas.microsoft.com/office/drawing/2014/main" id="{5C4F2EFE-86E3-426D-8397-53FBA993A07B}"/>
              </a:ext>
            </a:extLst>
          </p:cNvPr>
          <p:cNvSpPr>
            <a:spLocks noGrp="1"/>
          </p:cNvSpPr>
          <p:nvPr>
            <p:ph type="body" sz="quarter" idx="12"/>
          </p:nvPr>
        </p:nvSpPr>
        <p:spPr>
          <a:xfrm>
            <a:off x="1114066" y="2807635"/>
            <a:ext cx="9995653" cy="3206238"/>
          </a:xfrm>
        </p:spPr>
        <p:txBody>
          <a:bodyPr/>
          <a:lstStyle/>
          <a:p>
            <a:r>
              <a:rPr lang="en-GB" dirty="0"/>
              <a:t>Process. Item. Pipeline.</a:t>
            </a:r>
          </a:p>
        </p:txBody>
      </p:sp>
      <p:sp>
        <p:nvSpPr>
          <p:cNvPr id="9" name="Picture Placeholder 8">
            <a:extLst>
              <a:ext uri="{FF2B5EF4-FFF2-40B4-BE49-F238E27FC236}">
                <a16:creationId xmlns:a16="http://schemas.microsoft.com/office/drawing/2014/main" id="{0EAD306D-A8A8-484C-B41E-D11F40175E13}"/>
              </a:ext>
            </a:extLst>
          </p:cNvPr>
          <p:cNvSpPr>
            <a:spLocks noGrp="1"/>
          </p:cNvSpPr>
          <p:nvPr>
            <p:ph type="pic" sz="quarter" idx="14"/>
          </p:nvPr>
        </p:nvSpPr>
        <p:spPr/>
      </p:sp>
      <p:sp>
        <p:nvSpPr>
          <p:cNvPr id="6" name="Footer Placeholder 5">
            <a:extLst>
              <a:ext uri="{FF2B5EF4-FFF2-40B4-BE49-F238E27FC236}">
                <a16:creationId xmlns:a16="http://schemas.microsoft.com/office/drawing/2014/main" id="{57DF19FB-8686-4235-913B-3E75200287B9}"/>
              </a:ext>
            </a:extLst>
          </p:cNvPr>
          <p:cNvSpPr>
            <a:spLocks noGrp="1"/>
          </p:cNvSpPr>
          <p:nvPr>
            <p:ph type="ftr" sz="quarter" idx="15"/>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
        <p:nvSpPr>
          <p:cNvPr id="2" name="Slide Number Placeholder 1">
            <a:extLst>
              <a:ext uri="{FF2B5EF4-FFF2-40B4-BE49-F238E27FC236}">
                <a16:creationId xmlns:a16="http://schemas.microsoft.com/office/drawing/2014/main" id="{67A7DA7D-07C1-4F6F-99A6-66AE5A3E8A39}"/>
              </a:ext>
            </a:extLst>
          </p:cNvPr>
          <p:cNvSpPr>
            <a:spLocks noGrp="1"/>
          </p:cNvSpPr>
          <p:nvPr>
            <p:ph type="sldNum" sz="quarter" idx="16"/>
          </p:nvPr>
        </p:nvSpPr>
        <p:spPr/>
        <p:txBody>
          <a:bodyPr/>
          <a:lstStyle/>
          <a:p>
            <a:fld id="{C22AD53A-4A31-1849-8930-A19B857CB4AE}" type="slidenum">
              <a:rPr lang="en-US" smtClean="0"/>
              <a:pPr/>
              <a:t>10</a:t>
            </a:fld>
            <a:endParaRPr lang="en-US"/>
          </a:p>
        </p:txBody>
      </p:sp>
      <p:pic>
        <p:nvPicPr>
          <p:cNvPr id="3074" name="Picture 2" descr="https://i.imgflip.com/2j46ht.jpg">
            <a:extLst>
              <a:ext uri="{FF2B5EF4-FFF2-40B4-BE49-F238E27FC236}">
                <a16:creationId xmlns:a16="http://schemas.microsoft.com/office/drawing/2014/main" id="{D49F7599-F486-4B21-AC42-77479A960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028" y="1506704"/>
            <a:ext cx="3248594" cy="400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624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C22AD53A-4A31-1849-8930-A19B857CB4AE}" type="slidenum">
              <a:rPr lang="en-US" smtClean="0"/>
              <a:pPr/>
              <a:t>11</a:t>
            </a:fld>
            <a:endParaRPr lang="en-US"/>
          </a:p>
        </p:txBody>
      </p:sp>
      <p:sp>
        <p:nvSpPr>
          <p:cNvPr id="3" name="Content Placeholder 2"/>
          <p:cNvSpPr>
            <a:spLocks noGrp="1"/>
          </p:cNvSpPr>
          <p:nvPr>
            <p:ph sz="quarter" idx="11"/>
          </p:nvPr>
        </p:nvSpPr>
        <p:spPr/>
        <p:txBody>
          <a:bodyPr/>
          <a:lstStyle/>
          <a:p>
            <a:r>
              <a:rPr lang="en-US" dirty="0" err="1"/>
              <a:t>Sitecore.Analytics.Tracking.config</a:t>
            </a:r>
            <a:endParaRPr lang="en-US" dirty="0"/>
          </a:p>
          <a:p>
            <a:endParaRPr lang="en-US" dirty="0"/>
          </a:p>
          <a:p>
            <a:pPr marL="342900" indent="-342900">
              <a:buFont typeface="Arial" panose="020B0604020202020204" pitchFamily="34" charset="0"/>
              <a:buChar char="•"/>
            </a:pPr>
            <a:r>
              <a:rPr lang="en-US" dirty="0"/>
              <a:t>&lt;</a:t>
            </a:r>
            <a:r>
              <a:rPr lang="en-US" dirty="0" err="1"/>
              <a:t>startTracking</a:t>
            </a:r>
            <a:r>
              <a:rPr lang="en-US" dirty="0"/>
              <a:t>&gt;</a:t>
            </a:r>
          </a:p>
          <a:p>
            <a:pPr marL="689079" lvl="1" indent="-342900">
              <a:buFont typeface="Arial" panose="020B0604020202020204" pitchFamily="34" charset="0"/>
              <a:buChar char="•"/>
            </a:pPr>
            <a:r>
              <a:rPr lang="en-US" dirty="0" err="1"/>
              <a:t>ProcessItem</a:t>
            </a:r>
            <a:endParaRPr lang="en-US" dirty="0"/>
          </a:p>
          <a:p>
            <a:pPr marL="860580" lvl="2" indent="-342900">
              <a:buFont typeface="Arial" panose="020B0604020202020204" pitchFamily="34" charset="0"/>
              <a:buChar char="•"/>
            </a:pPr>
            <a:r>
              <a:rPr lang="en-US" dirty="0"/>
              <a:t>Validates Session</a:t>
            </a:r>
          </a:p>
          <a:p>
            <a:pPr marL="860580" lvl="2" indent="-342900">
              <a:buFont typeface="Arial" panose="020B0604020202020204" pitchFamily="34" charset="0"/>
              <a:buChar char="•"/>
            </a:pPr>
            <a:r>
              <a:rPr lang="en-US" dirty="0"/>
              <a:t>Instantiates </a:t>
            </a:r>
            <a:r>
              <a:rPr lang="en-US" dirty="0" err="1"/>
              <a:t>Args</a:t>
            </a:r>
            <a:endParaRPr lang="en-US" dirty="0"/>
          </a:p>
          <a:p>
            <a:pPr lvl="1" indent="0">
              <a:buNone/>
            </a:pPr>
            <a:endParaRPr lang="en-US" dirty="0"/>
          </a:p>
          <a:p>
            <a:pPr lvl="1" indent="0">
              <a:buNone/>
            </a:pPr>
            <a:endParaRPr lang="en-US" dirty="0"/>
          </a:p>
        </p:txBody>
      </p:sp>
      <p:sp>
        <p:nvSpPr>
          <p:cNvPr id="4" name="Content Placeholder 3"/>
          <p:cNvSpPr>
            <a:spLocks noGrp="1"/>
          </p:cNvSpPr>
          <p:nvPr>
            <p:ph sz="quarter" idx="14"/>
          </p:nvPr>
        </p:nvSpPr>
        <p:spPr/>
        <p:txBody>
          <a:bodyPr/>
          <a:lstStyle/>
          <a:p>
            <a:r>
              <a:rPr lang="en-US" dirty="0" err="1"/>
              <a:t>Sitecore.Analytics.config</a:t>
            </a:r>
            <a:endParaRPr lang="en-US" dirty="0"/>
          </a:p>
          <a:p>
            <a:endParaRPr lang="en-US" dirty="0"/>
          </a:p>
          <a:p>
            <a:pPr marL="342900" indent="-342900">
              <a:buFont typeface="Arial" panose="020B0604020202020204" pitchFamily="34" charset="0"/>
              <a:buChar char="•"/>
            </a:pPr>
            <a:r>
              <a:rPr lang="en-US" dirty="0"/>
              <a:t>&lt;</a:t>
            </a:r>
            <a:r>
              <a:rPr lang="en-US" dirty="0" err="1"/>
              <a:t>processItem</a:t>
            </a:r>
            <a:r>
              <a:rPr lang="en-US" dirty="0"/>
              <a:t>&gt;</a:t>
            </a:r>
          </a:p>
          <a:p>
            <a:pPr marL="689079" lvl="1" indent="-342900">
              <a:buFont typeface="Arial" panose="020B0604020202020204" pitchFamily="34" charset="0"/>
              <a:buChar char="•"/>
            </a:pPr>
            <a:r>
              <a:rPr lang="en-US" dirty="0" err="1"/>
              <a:t>CollectParameters</a:t>
            </a:r>
            <a:endParaRPr lang="en-US" dirty="0"/>
          </a:p>
          <a:p>
            <a:pPr marL="689079" lvl="1" indent="-342900">
              <a:buFont typeface="Arial" panose="020B0604020202020204" pitchFamily="34" charset="0"/>
              <a:buChar char="•"/>
            </a:pPr>
            <a:r>
              <a:rPr lang="en-US" dirty="0" err="1"/>
              <a:t>TriggerCampaigns</a:t>
            </a:r>
            <a:endParaRPr lang="en-US" dirty="0"/>
          </a:p>
          <a:p>
            <a:pPr marL="689079" lvl="1" indent="-342900">
              <a:buFont typeface="Arial" panose="020B0604020202020204" pitchFamily="34" charset="0"/>
              <a:buChar char="•"/>
            </a:pPr>
            <a:r>
              <a:rPr lang="en-US" dirty="0" err="1"/>
              <a:t>RegisterPageEvents</a:t>
            </a:r>
            <a:endParaRPr lang="en-US" dirty="0"/>
          </a:p>
          <a:p>
            <a:pPr marL="689079" lvl="1" indent="-342900">
              <a:buFont typeface="Arial" panose="020B0604020202020204" pitchFamily="34" charset="0"/>
              <a:buChar char="•"/>
            </a:pPr>
            <a:r>
              <a:rPr lang="en-US" b="1" dirty="0" err="1"/>
              <a:t>ProcessProfiles</a:t>
            </a:r>
            <a:endParaRPr lang="en-US" b="1" dirty="0"/>
          </a:p>
          <a:p>
            <a:endParaRPr lang="en-US" dirty="0"/>
          </a:p>
        </p:txBody>
      </p:sp>
      <p:sp>
        <p:nvSpPr>
          <p:cNvPr id="5" name="Text Placeholder 4"/>
          <p:cNvSpPr>
            <a:spLocks noGrp="1"/>
          </p:cNvSpPr>
          <p:nvPr>
            <p:ph type="body" sz="quarter" idx="16"/>
          </p:nvPr>
        </p:nvSpPr>
        <p:spPr/>
        <p:txBody>
          <a:bodyPr/>
          <a:lstStyle/>
          <a:p>
            <a:r>
              <a:rPr lang="en-US" dirty="0"/>
              <a:t>Process item pipeline</a:t>
            </a:r>
          </a:p>
        </p:txBody>
      </p:sp>
      <p:sp>
        <p:nvSpPr>
          <p:cNvPr id="6" name="Footer Placeholder 5"/>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pic>
        <p:nvPicPr>
          <p:cNvPr id="7" name="Picture 6">
            <a:extLst>
              <a:ext uri="{FF2B5EF4-FFF2-40B4-BE49-F238E27FC236}">
                <a16:creationId xmlns:a16="http://schemas.microsoft.com/office/drawing/2014/main" id="{9E6A64A4-882B-4591-B7C2-1E14086C3208}"/>
              </a:ext>
            </a:extLst>
          </p:cNvPr>
          <p:cNvPicPr>
            <a:picLocks noChangeAspect="1"/>
          </p:cNvPicPr>
          <p:nvPr/>
        </p:nvPicPr>
        <p:blipFill>
          <a:blip r:embed="rId3"/>
          <a:stretch>
            <a:fillRect/>
          </a:stretch>
        </p:blipFill>
        <p:spPr>
          <a:xfrm>
            <a:off x="767701" y="4289701"/>
            <a:ext cx="9193163" cy="1998514"/>
          </a:xfrm>
          <a:prstGeom prst="rect">
            <a:avLst/>
          </a:prstGeom>
        </p:spPr>
      </p:pic>
    </p:spTree>
    <p:extLst>
      <p:ext uri="{BB962C8B-B14F-4D97-AF65-F5344CB8AC3E}">
        <p14:creationId xmlns:p14="http://schemas.microsoft.com/office/powerpoint/2010/main" val="1707089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C22AD53A-4A31-1849-8930-A19B857CB4AE}" type="slidenum">
              <a:rPr lang="en-US" smtClean="0"/>
              <a:pPr/>
              <a:t>12</a:t>
            </a:fld>
            <a:endParaRPr lang="en-US"/>
          </a:p>
        </p:txBody>
      </p:sp>
      <p:sp>
        <p:nvSpPr>
          <p:cNvPr id="3" name="Content Placeholder 2"/>
          <p:cNvSpPr>
            <a:spLocks noGrp="1"/>
          </p:cNvSpPr>
          <p:nvPr>
            <p:ph sz="quarter" idx="11"/>
          </p:nvPr>
        </p:nvSpPr>
        <p:spPr/>
        <p:txBody>
          <a:bodyPr/>
          <a:lstStyle/>
          <a:p>
            <a:r>
              <a:rPr lang="en-US" dirty="0" err="1"/>
              <a:t>CollectParameters</a:t>
            </a:r>
            <a:endParaRPr lang="en-US" dirty="0"/>
          </a:p>
          <a:p>
            <a:endParaRPr lang="en-US" dirty="0"/>
          </a:p>
          <a:p>
            <a:pPr marL="342900" indent="-342900">
              <a:buFont typeface="Arial" panose="020B0604020202020204" pitchFamily="34" charset="0"/>
              <a:buChar char="•"/>
            </a:pPr>
            <a:r>
              <a:rPr lang="en-US" dirty="0"/>
              <a:t>Create a new instance of </a:t>
            </a:r>
            <a:r>
              <a:rPr lang="en-US" b="1" dirty="0" err="1"/>
              <a:t>TrackingField</a:t>
            </a:r>
            <a:r>
              <a:rPr lang="en-US" dirty="0"/>
              <a:t> if it is populated on the context item or its template</a:t>
            </a:r>
          </a:p>
          <a:p>
            <a:pPr marL="342900" indent="-342900">
              <a:buFont typeface="Arial" panose="020B0604020202020204" pitchFamily="34" charset="0"/>
              <a:buChar char="•"/>
            </a:pPr>
            <a:r>
              <a:rPr lang="en-US" dirty="0"/>
              <a:t>Add the </a:t>
            </a:r>
            <a:r>
              <a:rPr lang="en-US" dirty="0" err="1"/>
              <a:t>TrackingField</a:t>
            </a:r>
            <a:r>
              <a:rPr lang="en-US" dirty="0"/>
              <a:t> to the </a:t>
            </a:r>
            <a:r>
              <a:rPr lang="en-US" dirty="0" err="1"/>
              <a:t>TrackingParameters</a:t>
            </a:r>
            <a:r>
              <a:rPr lang="en-US" dirty="0"/>
              <a:t> </a:t>
            </a:r>
            <a:r>
              <a:rPr lang="en-US" b="1" dirty="0"/>
              <a:t>collection</a:t>
            </a:r>
            <a:r>
              <a:rPr lang="en-US" dirty="0"/>
              <a:t> property on the </a:t>
            </a:r>
            <a:r>
              <a:rPr lang="en-US" b="1" dirty="0" err="1"/>
              <a:t>ProcessItemArgs</a:t>
            </a:r>
            <a:r>
              <a:rPr lang="en-US" dirty="0"/>
              <a:t> passed into the processor</a:t>
            </a:r>
          </a:p>
          <a:p>
            <a:endParaRPr lang="en-US" dirty="0"/>
          </a:p>
          <a:p>
            <a:pPr lvl="1" indent="0">
              <a:buNone/>
            </a:pPr>
            <a:endParaRPr lang="en-US" dirty="0"/>
          </a:p>
          <a:p>
            <a:pPr lvl="1" indent="0">
              <a:buNone/>
            </a:pPr>
            <a:endParaRPr lang="en-US" dirty="0"/>
          </a:p>
        </p:txBody>
      </p:sp>
      <p:pic>
        <p:nvPicPr>
          <p:cNvPr id="9" name="Content Placeholder 8">
            <a:extLst>
              <a:ext uri="{FF2B5EF4-FFF2-40B4-BE49-F238E27FC236}">
                <a16:creationId xmlns:a16="http://schemas.microsoft.com/office/drawing/2014/main" id="{E2D333E9-8565-4033-983C-D5B872495899}"/>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241602" y="1840138"/>
            <a:ext cx="5610265" cy="3987637"/>
          </a:xfrm>
        </p:spPr>
      </p:pic>
      <p:sp>
        <p:nvSpPr>
          <p:cNvPr id="5" name="Text Placeholder 4"/>
          <p:cNvSpPr>
            <a:spLocks noGrp="1"/>
          </p:cNvSpPr>
          <p:nvPr>
            <p:ph type="body" sz="quarter" idx="16"/>
          </p:nvPr>
        </p:nvSpPr>
        <p:spPr/>
        <p:txBody>
          <a:bodyPr/>
          <a:lstStyle/>
          <a:p>
            <a:r>
              <a:rPr lang="en-US" dirty="0"/>
              <a:t>Process item pipeline contd.</a:t>
            </a:r>
          </a:p>
        </p:txBody>
      </p:sp>
      <p:sp>
        <p:nvSpPr>
          <p:cNvPr id="6" name="Footer Placeholder 5"/>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Tree>
    <p:extLst>
      <p:ext uri="{BB962C8B-B14F-4D97-AF65-F5344CB8AC3E}">
        <p14:creationId xmlns:p14="http://schemas.microsoft.com/office/powerpoint/2010/main" val="1897569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C22AD53A-4A31-1849-8930-A19B857CB4AE}" type="slidenum">
              <a:rPr lang="en-US" smtClean="0"/>
              <a:pPr/>
              <a:t>13</a:t>
            </a:fld>
            <a:endParaRPr lang="en-US"/>
          </a:p>
        </p:txBody>
      </p:sp>
      <p:pic>
        <p:nvPicPr>
          <p:cNvPr id="8" name="Content Placeholder 7">
            <a:extLst>
              <a:ext uri="{FF2B5EF4-FFF2-40B4-BE49-F238E27FC236}">
                <a16:creationId xmlns:a16="http://schemas.microsoft.com/office/drawing/2014/main" id="{F5C9A1D5-150C-46F0-9184-19B41553604C}"/>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5569451" y="4167146"/>
            <a:ext cx="5194254" cy="2184885"/>
          </a:xfrm>
        </p:spPr>
      </p:pic>
      <p:sp>
        <p:nvSpPr>
          <p:cNvPr id="5" name="Text Placeholder 4"/>
          <p:cNvSpPr>
            <a:spLocks noGrp="1"/>
          </p:cNvSpPr>
          <p:nvPr>
            <p:ph type="body" sz="quarter" idx="16"/>
          </p:nvPr>
        </p:nvSpPr>
        <p:spPr/>
        <p:txBody>
          <a:bodyPr/>
          <a:lstStyle/>
          <a:p>
            <a:r>
              <a:rPr lang="en-US" dirty="0"/>
              <a:t>Tracking field (__Tracking) sample</a:t>
            </a:r>
          </a:p>
        </p:txBody>
      </p:sp>
      <p:sp>
        <p:nvSpPr>
          <p:cNvPr id="6" name="Footer Placeholder 5"/>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pic>
        <p:nvPicPr>
          <p:cNvPr id="7" name="Picture 6">
            <a:extLst>
              <a:ext uri="{FF2B5EF4-FFF2-40B4-BE49-F238E27FC236}">
                <a16:creationId xmlns:a16="http://schemas.microsoft.com/office/drawing/2014/main" id="{8275892E-9E16-4DBE-B903-59B81D669455}"/>
              </a:ext>
            </a:extLst>
          </p:cNvPr>
          <p:cNvPicPr>
            <a:picLocks noChangeAspect="1"/>
          </p:cNvPicPr>
          <p:nvPr/>
        </p:nvPicPr>
        <p:blipFill>
          <a:blip r:embed="rId4"/>
          <a:stretch>
            <a:fillRect/>
          </a:stretch>
        </p:blipFill>
        <p:spPr>
          <a:xfrm>
            <a:off x="5569451" y="1846091"/>
            <a:ext cx="6419850" cy="2066925"/>
          </a:xfrm>
          <a:prstGeom prst="rect">
            <a:avLst/>
          </a:prstGeom>
        </p:spPr>
      </p:pic>
      <p:pic>
        <p:nvPicPr>
          <p:cNvPr id="9" name="Picture 8">
            <a:extLst>
              <a:ext uri="{FF2B5EF4-FFF2-40B4-BE49-F238E27FC236}">
                <a16:creationId xmlns:a16="http://schemas.microsoft.com/office/drawing/2014/main" id="{61CA8078-42EA-405A-B2AF-A5524B604FAE}"/>
              </a:ext>
            </a:extLst>
          </p:cNvPr>
          <p:cNvPicPr>
            <a:picLocks noChangeAspect="1"/>
          </p:cNvPicPr>
          <p:nvPr/>
        </p:nvPicPr>
        <p:blipFill>
          <a:blip r:embed="rId5"/>
          <a:stretch>
            <a:fillRect/>
          </a:stretch>
        </p:blipFill>
        <p:spPr>
          <a:xfrm>
            <a:off x="202699" y="1846091"/>
            <a:ext cx="5055680" cy="2876614"/>
          </a:xfrm>
          <a:prstGeom prst="rect">
            <a:avLst/>
          </a:prstGeom>
        </p:spPr>
      </p:pic>
      <p:pic>
        <p:nvPicPr>
          <p:cNvPr id="10" name="Picture 9">
            <a:extLst>
              <a:ext uri="{FF2B5EF4-FFF2-40B4-BE49-F238E27FC236}">
                <a16:creationId xmlns:a16="http://schemas.microsoft.com/office/drawing/2014/main" id="{1532987E-2FB3-44BF-BD79-BAE8A9F8ED65}"/>
              </a:ext>
            </a:extLst>
          </p:cNvPr>
          <p:cNvPicPr>
            <a:picLocks noChangeAspect="1"/>
          </p:cNvPicPr>
          <p:nvPr/>
        </p:nvPicPr>
        <p:blipFill>
          <a:blip r:embed="rId6"/>
          <a:stretch>
            <a:fillRect/>
          </a:stretch>
        </p:blipFill>
        <p:spPr>
          <a:xfrm>
            <a:off x="688276" y="2883999"/>
            <a:ext cx="3699119" cy="2876614"/>
          </a:xfrm>
          <a:prstGeom prst="rect">
            <a:avLst/>
          </a:prstGeom>
        </p:spPr>
      </p:pic>
    </p:spTree>
    <p:extLst>
      <p:ext uri="{BB962C8B-B14F-4D97-AF65-F5344CB8AC3E}">
        <p14:creationId xmlns:p14="http://schemas.microsoft.com/office/powerpoint/2010/main" val="1936329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Demo</a:t>
            </a:r>
          </a:p>
        </p:txBody>
      </p:sp>
      <p:sp>
        <p:nvSpPr>
          <p:cNvPr id="3" name="Text Placeholder 2"/>
          <p:cNvSpPr>
            <a:spLocks noGrp="1"/>
          </p:cNvSpPr>
          <p:nvPr>
            <p:ph type="body" sz="quarter" idx="12"/>
          </p:nvPr>
        </p:nvSpPr>
        <p:spPr>
          <a:xfrm>
            <a:off x="1114066" y="2697907"/>
            <a:ext cx="6844213" cy="2195372"/>
          </a:xfrm>
        </p:spPr>
        <p:txBody>
          <a:bodyPr/>
          <a:lstStyle/>
          <a:p>
            <a:endParaRPr lang="en-US" dirty="0"/>
          </a:p>
        </p:txBody>
      </p:sp>
      <p:pic>
        <p:nvPicPr>
          <p:cNvPr id="8" name="Picture Placeholder 7">
            <a:extLst>
              <a:ext uri="{FF2B5EF4-FFF2-40B4-BE49-F238E27FC236}">
                <a16:creationId xmlns:a16="http://schemas.microsoft.com/office/drawing/2014/main" id="{07B69B94-B42C-45E3-91A5-8D2B5AEC943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20" r="2020"/>
          <a:stretch>
            <a:fillRect/>
          </a:stretch>
        </p:blipFill>
        <p:spPr/>
      </p:pic>
      <p:sp>
        <p:nvSpPr>
          <p:cNvPr id="5" name="Footer Placeholder 4"/>
          <p:cNvSpPr>
            <a:spLocks noGrp="1"/>
          </p:cNvSpPr>
          <p:nvPr>
            <p:ph type="ftr" sz="quarter" idx="15"/>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
        <p:nvSpPr>
          <p:cNvPr id="6" name="Slide Number Placeholder 5"/>
          <p:cNvSpPr>
            <a:spLocks noGrp="1"/>
          </p:cNvSpPr>
          <p:nvPr>
            <p:ph type="sldNum" sz="quarter" idx="16"/>
          </p:nvPr>
        </p:nvSpPr>
        <p:spPr/>
        <p:txBody>
          <a:bodyPr/>
          <a:lstStyle/>
          <a:p>
            <a:fld id="{C22AD53A-4A31-1849-8930-A19B857CB4AE}" type="slidenum">
              <a:rPr lang="en-US" smtClean="0"/>
              <a:pPr/>
              <a:t>14</a:t>
            </a:fld>
            <a:endParaRPr lang="en-US"/>
          </a:p>
        </p:txBody>
      </p:sp>
      <p:pic>
        <p:nvPicPr>
          <p:cNvPr id="6146" name="Picture 2" descr="https://i.imgflip.com/2j498w.jpg">
            <a:extLst>
              <a:ext uri="{FF2B5EF4-FFF2-40B4-BE49-F238E27FC236}">
                <a16:creationId xmlns:a16="http://schemas.microsoft.com/office/drawing/2014/main" id="{4B0F1699-AE8F-498B-9BBB-8B8A2FD4E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376" y="2426316"/>
            <a:ext cx="3417501" cy="325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548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C22AD53A-4A31-1849-8930-A19B857CB4AE}" type="slidenum">
              <a:rPr lang="en-US" smtClean="0"/>
              <a:pPr/>
              <a:t>15</a:t>
            </a:fld>
            <a:endParaRPr lang="en-US"/>
          </a:p>
        </p:txBody>
      </p:sp>
      <p:sp>
        <p:nvSpPr>
          <p:cNvPr id="3" name="Content Placeholder 2"/>
          <p:cNvSpPr>
            <a:spLocks noGrp="1"/>
          </p:cNvSpPr>
          <p:nvPr>
            <p:ph sz="quarter" idx="11"/>
          </p:nvPr>
        </p:nvSpPr>
        <p:spPr/>
        <p:txBody>
          <a:bodyPr/>
          <a:lstStyle/>
          <a:p>
            <a:r>
              <a:rPr lang="en-US" dirty="0"/>
              <a:t>Performance</a:t>
            </a:r>
          </a:p>
          <a:p>
            <a:endParaRPr lang="en-US" dirty="0"/>
          </a:p>
          <a:p>
            <a:pPr marL="342900" indent="-342900">
              <a:buFont typeface="Arial" panose="020B0604020202020204" pitchFamily="34" charset="0"/>
              <a:buChar char="•"/>
            </a:pPr>
            <a:r>
              <a:rPr lang="en-US" dirty="0"/>
              <a:t>Custom index and content search API (Map Repository)</a:t>
            </a:r>
          </a:p>
          <a:p>
            <a:pPr marL="342900" indent="-342900">
              <a:buFont typeface="Arial" panose="020B0604020202020204" pitchFamily="34" charset="0"/>
              <a:buChar char="•"/>
            </a:pPr>
            <a:r>
              <a:rPr lang="en-US" dirty="0" err="1"/>
              <a:t>CustomCache</a:t>
            </a:r>
            <a:r>
              <a:rPr lang="en-US" dirty="0"/>
              <a:t> after retrieval with interval based eviction due to low volatility</a:t>
            </a:r>
          </a:p>
        </p:txBody>
      </p:sp>
      <p:sp>
        <p:nvSpPr>
          <p:cNvPr id="4" name="Content Placeholder 3"/>
          <p:cNvSpPr>
            <a:spLocks noGrp="1"/>
          </p:cNvSpPr>
          <p:nvPr>
            <p:ph sz="quarter" idx="14"/>
          </p:nvPr>
        </p:nvSpPr>
        <p:spPr/>
        <p:txBody>
          <a:bodyPr/>
          <a:lstStyle/>
          <a:p>
            <a:r>
              <a:rPr lang="en-US" dirty="0"/>
              <a:t>Statistics</a:t>
            </a:r>
          </a:p>
          <a:p>
            <a:endParaRPr lang="en-US" dirty="0"/>
          </a:p>
          <a:p>
            <a:pPr marL="342900" indent="-342900">
              <a:buFont typeface="Arial" panose="020B0604020202020204" pitchFamily="34" charset="0"/>
              <a:buChar char="•"/>
            </a:pPr>
            <a:r>
              <a:rPr lang="en-US" dirty="0"/>
              <a:t>http://www.audleytravel.com</a:t>
            </a:r>
          </a:p>
          <a:p>
            <a:pPr marL="342900" indent="-342900">
              <a:buFont typeface="Arial" panose="020B0604020202020204" pitchFamily="34" charset="0"/>
              <a:buChar char="•"/>
            </a:pPr>
            <a:r>
              <a:rPr lang="en-US" dirty="0"/>
              <a:t>1.7m – 2m page views per month</a:t>
            </a:r>
          </a:p>
          <a:p>
            <a:pPr marL="342900" indent="-342900">
              <a:buFont typeface="Arial" panose="020B0604020202020204" pitchFamily="34" charset="0"/>
              <a:buChar char="•"/>
            </a:pPr>
            <a:r>
              <a:rPr lang="en-US" dirty="0"/>
              <a:t>50+ profile maps</a:t>
            </a:r>
          </a:p>
          <a:p>
            <a:pPr marL="342900" indent="-342900">
              <a:buFont typeface="Arial" panose="020B0604020202020204" pitchFamily="34" charset="0"/>
              <a:buChar char="•"/>
            </a:pPr>
            <a:r>
              <a:rPr lang="en-US" dirty="0"/>
              <a:t>No negative impact</a:t>
            </a:r>
          </a:p>
        </p:txBody>
      </p:sp>
      <p:sp>
        <p:nvSpPr>
          <p:cNvPr id="5" name="Text Placeholder 4"/>
          <p:cNvSpPr>
            <a:spLocks noGrp="1"/>
          </p:cNvSpPr>
          <p:nvPr>
            <p:ph type="body" sz="quarter" idx="16"/>
          </p:nvPr>
        </p:nvSpPr>
        <p:spPr/>
        <p:txBody>
          <a:bodyPr/>
          <a:lstStyle/>
          <a:p>
            <a:r>
              <a:rPr lang="en-US" dirty="0"/>
              <a:t>Performance &amp; statistics</a:t>
            </a:r>
          </a:p>
        </p:txBody>
      </p:sp>
      <p:sp>
        <p:nvSpPr>
          <p:cNvPr id="6" name="Footer Placeholder 5"/>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pic>
        <p:nvPicPr>
          <p:cNvPr id="7" name="Picture 6">
            <a:extLst>
              <a:ext uri="{FF2B5EF4-FFF2-40B4-BE49-F238E27FC236}">
                <a16:creationId xmlns:a16="http://schemas.microsoft.com/office/drawing/2014/main" id="{8B507A90-5FC1-4A23-B5C7-87D29DDBEA1C}"/>
              </a:ext>
            </a:extLst>
          </p:cNvPr>
          <p:cNvPicPr>
            <a:picLocks noChangeAspect="1"/>
          </p:cNvPicPr>
          <p:nvPr/>
        </p:nvPicPr>
        <p:blipFill>
          <a:blip r:embed="rId3"/>
          <a:stretch>
            <a:fillRect/>
          </a:stretch>
        </p:blipFill>
        <p:spPr>
          <a:xfrm>
            <a:off x="6229165" y="4119009"/>
            <a:ext cx="3467100" cy="2228850"/>
          </a:xfrm>
          <a:prstGeom prst="rect">
            <a:avLst/>
          </a:prstGeom>
        </p:spPr>
      </p:pic>
      <p:pic>
        <p:nvPicPr>
          <p:cNvPr id="8" name="Picture 7">
            <a:extLst>
              <a:ext uri="{FF2B5EF4-FFF2-40B4-BE49-F238E27FC236}">
                <a16:creationId xmlns:a16="http://schemas.microsoft.com/office/drawing/2014/main" id="{8B9065A9-C8FD-4464-8DEE-3E75AE3E0185}"/>
              </a:ext>
            </a:extLst>
          </p:cNvPr>
          <p:cNvPicPr>
            <a:picLocks noChangeAspect="1"/>
          </p:cNvPicPr>
          <p:nvPr/>
        </p:nvPicPr>
        <p:blipFill>
          <a:blip r:embed="rId4"/>
          <a:stretch>
            <a:fillRect/>
          </a:stretch>
        </p:blipFill>
        <p:spPr>
          <a:xfrm>
            <a:off x="9772843" y="3368802"/>
            <a:ext cx="1959025" cy="3006090"/>
          </a:xfrm>
          <a:prstGeom prst="rect">
            <a:avLst/>
          </a:prstGeom>
        </p:spPr>
      </p:pic>
      <p:pic>
        <p:nvPicPr>
          <p:cNvPr id="9" name="Picture 8">
            <a:extLst>
              <a:ext uri="{FF2B5EF4-FFF2-40B4-BE49-F238E27FC236}">
                <a16:creationId xmlns:a16="http://schemas.microsoft.com/office/drawing/2014/main" id="{688DAA8C-2AF4-4066-901C-6B14B87B43A6}"/>
              </a:ext>
            </a:extLst>
          </p:cNvPr>
          <p:cNvPicPr>
            <a:picLocks noChangeAspect="1"/>
          </p:cNvPicPr>
          <p:nvPr/>
        </p:nvPicPr>
        <p:blipFill>
          <a:blip r:embed="rId5"/>
          <a:stretch>
            <a:fillRect/>
          </a:stretch>
        </p:blipFill>
        <p:spPr>
          <a:xfrm>
            <a:off x="601668" y="3911745"/>
            <a:ext cx="5457599" cy="2138829"/>
          </a:xfrm>
          <a:prstGeom prst="rect">
            <a:avLst/>
          </a:prstGeom>
        </p:spPr>
      </p:pic>
    </p:spTree>
    <p:extLst>
      <p:ext uri="{BB962C8B-B14F-4D97-AF65-F5344CB8AC3E}">
        <p14:creationId xmlns:p14="http://schemas.microsoft.com/office/powerpoint/2010/main" val="3220702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3E465C-11A0-4023-A05B-E21A22C38C82}"/>
              </a:ext>
            </a:extLst>
          </p:cNvPr>
          <p:cNvSpPr>
            <a:spLocks noGrp="1"/>
          </p:cNvSpPr>
          <p:nvPr>
            <p:ph type="sldNum" sz="quarter" idx="13"/>
          </p:nvPr>
        </p:nvSpPr>
        <p:spPr/>
        <p:txBody>
          <a:bodyPr/>
          <a:lstStyle/>
          <a:p>
            <a:fld id="{C22AD53A-4A31-1849-8930-A19B857CB4AE}" type="slidenum">
              <a:rPr lang="en-US" smtClean="0"/>
              <a:pPr/>
              <a:t>16</a:t>
            </a:fld>
            <a:endParaRPr lang="en-US"/>
          </a:p>
        </p:txBody>
      </p:sp>
      <p:sp>
        <p:nvSpPr>
          <p:cNvPr id="3" name="Content Placeholder 2">
            <a:extLst>
              <a:ext uri="{FF2B5EF4-FFF2-40B4-BE49-F238E27FC236}">
                <a16:creationId xmlns:a16="http://schemas.microsoft.com/office/drawing/2014/main" id="{D6C4B11B-9B1D-4B63-8ACE-D7D4C8482B11}"/>
              </a:ext>
            </a:extLst>
          </p:cNvPr>
          <p:cNvSpPr>
            <a:spLocks noGrp="1"/>
          </p:cNvSpPr>
          <p:nvPr>
            <p:ph sz="quarter" idx="11"/>
          </p:nvPr>
        </p:nvSpPr>
        <p:spPr/>
        <p:txBody>
          <a:bodyPr/>
          <a:lstStyle/>
          <a:p>
            <a:r>
              <a:rPr lang="en-GB" dirty="0"/>
              <a:t>Suggest itineraries based on the users interest, price range and duration.</a:t>
            </a:r>
          </a:p>
        </p:txBody>
      </p:sp>
      <p:sp>
        <p:nvSpPr>
          <p:cNvPr id="4" name="Content Placeholder 3">
            <a:extLst>
              <a:ext uri="{FF2B5EF4-FFF2-40B4-BE49-F238E27FC236}">
                <a16:creationId xmlns:a16="http://schemas.microsoft.com/office/drawing/2014/main" id="{469D6EEB-A37D-4DC9-9AD1-D522F7E65239}"/>
              </a:ext>
            </a:extLst>
          </p:cNvPr>
          <p:cNvSpPr>
            <a:spLocks noGrp="1"/>
          </p:cNvSpPr>
          <p:nvPr>
            <p:ph sz="quarter" idx="14"/>
          </p:nvPr>
        </p:nvSpPr>
        <p:spPr/>
        <p:txBody>
          <a:bodyPr/>
          <a:lstStyle/>
          <a:p>
            <a:r>
              <a:rPr lang="en-GB" dirty="0"/>
              <a:t>Suggest travel guides by interest.</a:t>
            </a:r>
          </a:p>
        </p:txBody>
      </p:sp>
      <p:sp>
        <p:nvSpPr>
          <p:cNvPr id="5" name="Text Placeholder 4">
            <a:extLst>
              <a:ext uri="{FF2B5EF4-FFF2-40B4-BE49-F238E27FC236}">
                <a16:creationId xmlns:a16="http://schemas.microsoft.com/office/drawing/2014/main" id="{E48F3EBA-ADD9-47CC-B9B1-9AEF91A96BA9}"/>
              </a:ext>
            </a:extLst>
          </p:cNvPr>
          <p:cNvSpPr>
            <a:spLocks noGrp="1"/>
          </p:cNvSpPr>
          <p:nvPr>
            <p:ph type="body" sz="quarter" idx="16"/>
          </p:nvPr>
        </p:nvSpPr>
        <p:spPr/>
        <p:txBody>
          <a:bodyPr/>
          <a:lstStyle/>
          <a:p>
            <a:r>
              <a:rPr lang="en-GB" dirty="0"/>
              <a:t>Personalization Use Cases</a:t>
            </a:r>
          </a:p>
        </p:txBody>
      </p:sp>
      <p:sp>
        <p:nvSpPr>
          <p:cNvPr id="6" name="Footer Placeholder 5">
            <a:extLst>
              <a:ext uri="{FF2B5EF4-FFF2-40B4-BE49-F238E27FC236}">
                <a16:creationId xmlns:a16="http://schemas.microsoft.com/office/drawing/2014/main" id="{3CBAE97C-CB92-4CC2-B77E-53084479CBC0}"/>
              </a:ext>
            </a:extLst>
          </p:cNvPr>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pic>
        <p:nvPicPr>
          <p:cNvPr id="7" name="Picture 6">
            <a:extLst>
              <a:ext uri="{FF2B5EF4-FFF2-40B4-BE49-F238E27FC236}">
                <a16:creationId xmlns:a16="http://schemas.microsoft.com/office/drawing/2014/main" id="{AFA2EEF2-62A6-4EDF-9291-039DB44AE336}"/>
              </a:ext>
            </a:extLst>
          </p:cNvPr>
          <p:cNvPicPr>
            <a:picLocks noChangeAspect="1"/>
          </p:cNvPicPr>
          <p:nvPr/>
        </p:nvPicPr>
        <p:blipFill>
          <a:blip r:embed="rId2"/>
          <a:stretch>
            <a:fillRect/>
          </a:stretch>
        </p:blipFill>
        <p:spPr>
          <a:xfrm>
            <a:off x="316801" y="2396998"/>
            <a:ext cx="5818119" cy="3430778"/>
          </a:xfrm>
          <a:prstGeom prst="rect">
            <a:avLst/>
          </a:prstGeom>
        </p:spPr>
      </p:pic>
      <p:pic>
        <p:nvPicPr>
          <p:cNvPr id="8" name="Picture 7">
            <a:extLst>
              <a:ext uri="{FF2B5EF4-FFF2-40B4-BE49-F238E27FC236}">
                <a16:creationId xmlns:a16="http://schemas.microsoft.com/office/drawing/2014/main" id="{D2CA1366-9277-4429-8893-38394CFD9071}"/>
              </a:ext>
            </a:extLst>
          </p:cNvPr>
          <p:cNvPicPr>
            <a:picLocks noChangeAspect="1"/>
          </p:cNvPicPr>
          <p:nvPr/>
        </p:nvPicPr>
        <p:blipFill>
          <a:blip r:embed="rId3"/>
          <a:stretch>
            <a:fillRect/>
          </a:stretch>
        </p:blipFill>
        <p:spPr>
          <a:xfrm>
            <a:off x="6606791" y="2396999"/>
            <a:ext cx="5080089" cy="3430778"/>
          </a:xfrm>
          <a:prstGeom prst="rect">
            <a:avLst/>
          </a:prstGeom>
        </p:spPr>
      </p:pic>
    </p:spTree>
    <p:extLst>
      <p:ext uri="{BB962C8B-B14F-4D97-AF65-F5344CB8AC3E}">
        <p14:creationId xmlns:p14="http://schemas.microsoft.com/office/powerpoint/2010/main" val="3056659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future</a:t>
            </a:r>
          </a:p>
        </p:txBody>
      </p:sp>
      <p:sp>
        <p:nvSpPr>
          <p:cNvPr id="3" name="Text Placeholder 2"/>
          <p:cNvSpPr>
            <a:spLocks noGrp="1"/>
          </p:cNvSpPr>
          <p:nvPr>
            <p:ph type="body" sz="quarter" idx="12"/>
          </p:nvPr>
        </p:nvSpPr>
        <p:spPr/>
        <p:txBody>
          <a:bodyPr/>
          <a:lstStyle/>
          <a:p>
            <a:r>
              <a:rPr lang="en-US" dirty="0"/>
              <a:t>Integrate with cloud solutions for enhanced meta data mining.</a:t>
            </a:r>
          </a:p>
        </p:txBody>
      </p:sp>
      <p:sp>
        <p:nvSpPr>
          <p:cNvPr id="4" name="Footer Placeholder 3"/>
          <p:cNvSpPr>
            <a:spLocks noGrp="1"/>
          </p:cNvSpPr>
          <p:nvPr>
            <p:ph type="ftr" sz="quarter" idx="13"/>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
        <p:nvSpPr>
          <p:cNvPr id="5" name="Slide Number Placeholder 4"/>
          <p:cNvSpPr>
            <a:spLocks noGrp="1"/>
          </p:cNvSpPr>
          <p:nvPr>
            <p:ph type="sldNum" sz="quarter" idx="14"/>
          </p:nvPr>
        </p:nvSpPr>
        <p:spPr/>
        <p:txBody>
          <a:bodyPr/>
          <a:lstStyle/>
          <a:p>
            <a:fld id="{C22AD53A-4A31-1849-8930-A19B857CB4AE}" type="slidenum">
              <a:rPr lang="en-US" smtClean="0"/>
              <a:pPr/>
              <a:t>17</a:t>
            </a:fld>
            <a:endParaRPr lang="en-US"/>
          </a:p>
        </p:txBody>
      </p:sp>
      <p:sp>
        <p:nvSpPr>
          <p:cNvPr id="6" name="Picture Placeholder 5"/>
          <p:cNvSpPr>
            <a:spLocks noGrp="1"/>
          </p:cNvSpPr>
          <p:nvPr>
            <p:ph type="pic" sz="quarter" idx="15"/>
          </p:nvPr>
        </p:nvSpPr>
        <p:spPr/>
      </p:sp>
      <p:pic>
        <p:nvPicPr>
          <p:cNvPr id="7" name="Picture 6">
            <a:extLst>
              <a:ext uri="{FF2B5EF4-FFF2-40B4-BE49-F238E27FC236}">
                <a16:creationId xmlns:a16="http://schemas.microsoft.com/office/drawing/2014/main" id="{F88020E1-0000-4EF4-AFD0-EC3433885577}"/>
              </a:ext>
            </a:extLst>
          </p:cNvPr>
          <p:cNvPicPr>
            <a:picLocks noChangeAspect="1"/>
          </p:cNvPicPr>
          <p:nvPr/>
        </p:nvPicPr>
        <p:blipFill>
          <a:blip r:embed="rId3"/>
          <a:stretch>
            <a:fillRect/>
          </a:stretch>
        </p:blipFill>
        <p:spPr>
          <a:xfrm>
            <a:off x="8482744" y="2615883"/>
            <a:ext cx="3003777" cy="1431162"/>
          </a:xfrm>
          <a:prstGeom prst="rect">
            <a:avLst/>
          </a:prstGeom>
        </p:spPr>
      </p:pic>
      <p:pic>
        <p:nvPicPr>
          <p:cNvPr id="9" name="Picture 8">
            <a:extLst>
              <a:ext uri="{FF2B5EF4-FFF2-40B4-BE49-F238E27FC236}">
                <a16:creationId xmlns:a16="http://schemas.microsoft.com/office/drawing/2014/main" id="{348C33A4-086C-41F2-9890-D99FA40F8B50}"/>
              </a:ext>
            </a:extLst>
          </p:cNvPr>
          <p:cNvPicPr>
            <a:picLocks noChangeAspect="1"/>
          </p:cNvPicPr>
          <p:nvPr/>
        </p:nvPicPr>
        <p:blipFill>
          <a:blip r:embed="rId4"/>
          <a:stretch>
            <a:fillRect/>
          </a:stretch>
        </p:blipFill>
        <p:spPr>
          <a:xfrm>
            <a:off x="7022006" y="4953515"/>
            <a:ext cx="3028950" cy="1314450"/>
          </a:xfrm>
          <a:prstGeom prst="rect">
            <a:avLst/>
          </a:prstGeom>
        </p:spPr>
      </p:pic>
      <p:pic>
        <p:nvPicPr>
          <p:cNvPr id="11" name="Picture 10">
            <a:extLst>
              <a:ext uri="{FF2B5EF4-FFF2-40B4-BE49-F238E27FC236}">
                <a16:creationId xmlns:a16="http://schemas.microsoft.com/office/drawing/2014/main" id="{8F655861-09A0-423D-A7EE-3162A815C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9328" y="1247260"/>
            <a:ext cx="3423256" cy="527577"/>
          </a:xfrm>
          <a:prstGeom prst="rect">
            <a:avLst/>
          </a:prstGeom>
        </p:spPr>
      </p:pic>
      <p:pic>
        <p:nvPicPr>
          <p:cNvPr id="2050" name="Picture 2" descr="Image result for sitecore logo">
            <a:extLst>
              <a:ext uri="{FF2B5EF4-FFF2-40B4-BE49-F238E27FC236}">
                <a16:creationId xmlns:a16="http://schemas.microsoft.com/office/drawing/2014/main" id="{AAAE3038-123D-40E8-9843-CA18344748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0595" y="4450158"/>
            <a:ext cx="1661989" cy="166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618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C22AD53A-4A31-1849-8930-A19B857CB4AE}" type="slidenum">
              <a:rPr lang="en-US" smtClean="0"/>
              <a:pPr/>
              <a:t>18</a:t>
            </a:fld>
            <a:endParaRPr lang="en-US"/>
          </a:p>
        </p:txBody>
      </p:sp>
      <p:sp>
        <p:nvSpPr>
          <p:cNvPr id="3" name="Content Placeholder 2"/>
          <p:cNvSpPr>
            <a:spLocks noGrp="1"/>
          </p:cNvSpPr>
          <p:nvPr>
            <p:ph sz="quarter" idx="11"/>
          </p:nvPr>
        </p:nvSpPr>
        <p:spPr/>
        <p:txBody>
          <a:bodyPr/>
          <a:lstStyle/>
          <a:p>
            <a:r>
              <a:rPr lang="en-US" dirty="0"/>
              <a:t>Comprehend</a:t>
            </a:r>
          </a:p>
          <a:p>
            <a:endParaRPr lang="en-US" dirty="0"/>
          </a:p>
          <a:p>
            <a:pPr marL="342900" indent="-342900">
              <a:buFont typeface="Arial" panose="020B0604020202020204" pitchFamily="34" charset="0"/>
              <a:buChar char="•"/>
            </a:pPr>
            <a:r>
              <a:rPr lang="en-US" dirty="0"/>
              <a:t>Entities</a:t>
            </a:r>
          </a:p>
          <a:p>
            <a:pPr marL="342900" indent="-342900">
              <a:buFont typeface="Arial" panose="020B0604020202020204" pitchFamily="34" charset="0"/>
              <a:buChar char="•"/>
            </a:pPr>
            <a:r>
              <a:rPr lang="en-US" dirty="0"/>
              <a:t>Key Phrases</a:t>
            </a:r>
          </a:p>
          <a:p>
            <a:pPr marL="342900" indent="-342900">
              <a:buFont typeface="Arial" panose="020B0604020202020204" pitchFamily="34" charset="0"/>
              <a:buChar char="•"/>
            </a:pPr>
            <a:r>
              <a:rPr lang="en-US" dirty="0"/>
              <a:t>Sentiment</a:t>
            </a:r>
          </a:p>
          <a:p>
            <a:pPr marL="342900" indent="-342900">
              <a:buFont typeface="Arial" panose="020B0604020202020204" pitchFamily="34" charset="0"/>
              <a:buChar char="•"/>
            </a:pPr>
            <a:r>
              <a:rPr lang="en-US" dirty="0"/>
              <a:t>Topics</a:t>
            </a:r>
          </a:p>
          <a:p>
            <a:endParaRPr lang="en-US" dirty="0"/>
          </a:p>
          <a:p>
            <a:pPr lvl="1" indent="0">
              <a:buNone/>
            </a:pPr>
            <a:endParaRPr lang="en-US" dirty="0"/>
          </a:p>
          <a:p>
            <a:pPr lvl="1" indent="0">
              <a:buNone/>
            </a:pPr>
            <a:endParaRPr lang="en-US" dirty="0"/>
          </a:p>
        </p:txBody>
      </p:sp>
      <p:sp>
        <p:nvSpPr>
          <p:cNvPr id="5" name="Text Placeholder 4"/>
          <p:cNvSpPr>
            <a:spLocks noGrp="1"/>
          </p:cNvSpPr>
          <p:nvPr>
            <p:ph type="body" sz="quarter" idx="16"/>
          </p:nvPr>
        </p:nvSpPr>
        <p:spPr/>
        <p:txBody>
          <a:bodyPr/>
          <a:lstStyle/>
          <a:p>
            <a:r>
              <a:rPr lang="en-US" dirty="0"/>
              <a:t>The future – Amazon Comprehend</a:t>
            </a:r>
          </a:p>
        </p:txBody>
      </p:sp>
      <p:sp>
        <p:nvSpPr>
          <p:cNvPr id="6" name="Footer Placeholder 5"/>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pic>
        <p:nvPicPr>
          <p:cNvPr id="8" name="Content Placeholder 7">
            <a:extLst>
              <a:ext uri="{FF2B5EF4-FFF2-40B4-BE49-F238E27FC236}">
                <a16:creationId xmlns:a16="http://schemas.microsoft.com/office/drawing/2014/main" id="{8C28F17E-E035-46AC-98B1-EC8DF981400A}"/>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305834" y="2700782"/>
            <a:ext cx="6355941" cy="2627122"/>
          </a:xfrm>
        </p:spPr>
      </p:pic>
      <p:pic>
        <p:nvPicPr>
          <p:cNvPr id="11" name="Picture 10">
            <a:extLst>
              <a:ext uri="{FF2B5EF4-FFF2-40B4-BE49-F238E27FC236}">
                <a16:creationId xmlns:a16="http://schemas.microsoft.com/office/drawing/2014/main" id="{9846B848-4CA9-4206-B7F9-A3B5E44D857A}"/>
              </a:ext>
            </a:extLst>
          </p:cNvPr>
          <p:cNvPicPr>
            <a:picLocks noChangeAspect="1"/>
          </p:cNvPicPr>
          <p:nvPr/>
        </p:nvPicPr>
        <p:blipFill>
          <a:blip r:embed="rId4"/>
          <a:stretch>
            <a:fillRect/>
          </a:stretch>
        </p:blipFill>
        <p:spPr>
          <a:xfrm>
            <a:off x="565783" y="4408813"/>
            <a:ext cx="3003777" cy="1431162"/>
          </a:xfrm>
          <a:prstGeom prst="rect">
            <a:avLst/>
          </a:prstGeom>
        </p:spPr>
      </p:pic>
    </p:spTree>
    <p:extLst>
      <p:ext uri="{BB962C8B-B14F-4D97-AF65-F5344CB8AC3E}">
        <p14:creationId xmlns:p14="http://schemas.microsoft.com/office/powerpoint/2010/main" val="1198266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C22AD53A-4A31-1849-8930-A19B857CB4AE}" type="slidenum">
              <a:rPr lang="en-US" smtClean="0"/>
              <a:pPr/>
              <a:t>19</a:t>
            </a:fld>
            <a:endParaRPr lang="en-US"/>
          </a:p>
        </p:txBody>
      </p:sp>
      <p:sp>
        <p:nvSpPr>
          <p:cNvPr id="3" name="Content Placeholder 2"/>
          <p:cNvSpPr>
            <a:spLocks noGrp="1"/>
          </p:cNvSpPr>
          <p:nvPr>
            <p:ph sz="quarter" idx="11"/>
          </p:nvPr>
        </p:nvSpPr>
        <p:spPr/>
        <p:txBody>
          <a:bodyPr/>
          <a:lstStyle/>
          <a:p>
            <a:r>
              <a:rPr lang="en-US" dirty="0"/>
              <a:t>Natural Language</a:t>
            </a:r>
          </a:p>
          <a:p>
            <a:endParaRPr lang="en-US" dirty="0"/>
          </a:p>
          <a:p>
            <a:pPr marL="342900" indent="-342900">
              <a:buFont typeface="Arial" panose="020B0604020202020204" pitchFamily="34" charset="0"/>
              <a:buChar char="•"/>
            </a:pPr>
            <a:r>
              <a:rPr lang="en-US" dirty="0"/>
              <a:t>Extract information</a:t>
            </a:r>
          </a:p>
          <a:p>
            <a:pPr marL="342900" indent="-342900">
              <a:buFont typeface="Arial" panose="020B0604020202020204" pitchFamily="34" charset="0"/>
              <a:buChar char="•"/>
            </a:pPr>
            <a:r>
              <a:rPr lang="en-US" dirty="0"/>
              <a:t>Understand sentiment</a:t>
            </a:r>
          </a:p>
          <a:p>
            <a:pPr marL="342900" indent="-342900">
              <a:buFont typeface="Arial" panose="020B0604020202020204" pitchFamily="34" charset="0"/>
              <a:buChar char="•"/>
            </a:pPr>
            <a:r>
              <a:rPr lang="en-US" dirty="0"/>
              <a:t>Parse intent</a:t>
            </a:r>
          </a:p>
          <a:p>
            <a:pPr marL="342900" indent="-342900">
              <a:buFont typeface="Arial" panose="020B0604020202020204" pitchFamily="34" charset="0"/>
              <a:buChar char="•"/>
            </a:pPr>
            <a:r>
              <a:rPr lang="en-US" dirty="0"/>
              <a:t>Topics</a:t>
            </a:r>
          </a:p>
          <a:p>
            <a:endParaRPr lang="en-US" dirty="0"/>
          </a:p>
          <a:p>
            <a:pPr lvl="1" indent="0">
              <a:buNone/>
            </a:pPr>
            <a:endParaRPr lang="en-US" dirty="0"/>
          </a:p>
          <a:p>
            <a:pPr lvl="1" indent="0">
              <a:buNone/>
            </a:pPr>
            <a:endParaRPr lang="en-US" dirty="0"/>
          </a:p>
        </p:txBody>
      </p:sp>
      <p:sp>
        <p:nvSpPr>
          <p:cNvPr id="5" name="Text Placeholder 4"/>
          <p:cNvSpPr>
            <a:spLocks noGrp="1"/>
          </p:cNvSpPr>
          <p:nvPr>
            <p:ph type="body" sz="quarter" idx="16"/>
          </p:nvPr>
        </p:nvSpPr>
        <p:spPr/>
        <p:txBody>
          <a:bodyPr/>
          <a:lstStyle/>
          <a:p>
            <a:r>
              <a:rPr lang="en-US" dirty="0"/>
              <a:t>The future – Google Cloud natural language</a:t>
            </a:r>
          </a:p>
        </p:txBody>
      </p:sp>
      <p:sp>
        <p:nvSpPr>
          <p:cNvPr id="6" name="Footer Placeholder 5"/>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pic>
        <p:nvPicPr>
          <p:cNvPr id="12" name="Content Placeholder 11">
            <a:extLst>
              <a:ext uri="{FF2B5EF4-FFF2-40B4-BE49-F238E27FC236}">
                <a16:creationId xmlns:a16="http://schemas.microsoft.com/office/drawing/2014/main" id="{DAF80886-8A75-4306-98CE-12FFCC5574E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275388" y="1723486"/>
            <a:ext cx="5386387" cy="4180965"/>
          </a:xfrm>
        </p:spPr>
      </p:pic>
      <p:pic>
        <p:nvPicPr>
          <p:cNvPr id="14" name="Picture 13">
            <a:extLst>
              <a:ext uri="{FF2B5EF4-FFF2-40B4-BE49-F238E27FC236}">
                <a16:creationId xmlns:a16="http://schemas.microsoft.com/office/drawing/2014/main" id="{ECB81638-1EB6-48F2-8676-C09D88460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4680204"/>
            <a:ext cx="4602480" cy="709314"/>
          </a:xfrm>
          <a:prstGeom prst="rect">
            <a:avLst/>
          </a:prstGeom>
        </p:spPr>
      </p:pic>
    </p:spTree>
    <p:extLst>
      <p:ext uri="{BB962C8B-B14F-4D97-AF65-F5344CB8AC3E}">
        <p14:creationId xmlns:p14="http://schemas.microsoft.com/office/powerpoint/2010/main" val="352729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C22AD53A-4A31-1849-8930-A19B857CB4AE}" type="slidenum">
              <a:rPr lang="en-US" smtClean="0"/>
              <a:pPr/>
              <a:t>2</a:t>
            </a:fld>
            <a:endParaRPr lang="en-US"/>
          </a:p>
        </p:txBody>
      </p:sp>
      <p:sp>
        <p:nvSpPr>
          <p:cNvPr id="3" name="Content Placeholder 2"/>
          <p:cNvSpPr>
            <a:spLocks noGrp="1"/>
          </p:cNvSpPr>
          <p:nvPr>
            <p:ph sz="quarter" idx="11"/>
          </p:nvPr>
        </p:nvSpPr>
        <p:spPr/>
        <p:txBody>
          <a:bodyPr>
            <a:normAutofit/>
          </a:bodyPr>
          <a:lstStyle/>
          <a:p>
            <a:pPr marL="457200" indent="-457200">
              <a:buFont typeface="Arial" panose="020B0604020202020204" pitchFamily="34" charset="0"/>
              <a:buChar char="•"/>
            </a:pPr>
            <a:r>
              <a:rPr lang="en-US" dirty="0"/>
              <a:t>What is profiling, why is it hard &amp; why does it matter?</a:t>
            </a:r>
          </a:p>
          <a:p>
            <a:pPr marL="457200" indent="-457200">
              <a:buFont typeface="Arial" panose="020B0604020202020204" pitchFamily="34" charset="0"/>
              <a:buChar char="•"/>
            </a:pPr>
            <a:r>
              <a:rPr lang="en-US" dirty="0"/>
              <a:t>Theory of constraints &amp; web optimization models</a:t>
            </a:r>
          </a:p>
          <a:p>
            <a:pPr marL="457200" indent="-457200">
              <a:buFont typeface="Arial" panose="020B0604020202020204" pitchFamily="34" charset="0"/>
              <a:buChar char="•"/>
            </a:pPr>
            <a:r>
              <a:rPr lang="en-US" dirty="0"/>
              <a:t>Sources of taxonomic information &amp; meta data</a:t>
            </a:r>
          </a:p>
          <a:p>
            <a:pPr marL="457200" indent="-457200">
              <a:buFont typeface="Arial" panose="020B0604020202020204" pitchFamily="34" charset="0"/>
              <a:buChar char="•"/>
            </a:pPr>
            <a:r>
              <a:rPr lang="en-US" dirty="0"/>
              <a:t>Process item pipeline deep dive</a:t>
            </a:r>
          </a:p>
          <a:p>
            <a:pPr marL="457200" indent="-457200">
              <a:buFont typeface="Arial" panose="020B0604020202020204" pitchFamily="34" charset="0"/>
              <a:buChar char="•"/>
            </a:pPr>
            <a:r>
              <a:rPr lang="en-US" dirty="0"/>
              <a:t>Profile mapping demo!</a:t>
            </a:r>
          </a:p>
          <a:p>
            <a:pPr marL="457200" indent="-457200">
              <a:buFont typeface="Arial" panose="020B0604020202020204" pitchFamily="34" charset="0"/>
              <a:buChar char="•"/>
            </a:pPr>
            <a:r>
              <a:rPr lang="en-US" dirty="0"/>
              <a:t>Performance &amp; statistics</a:t>
            </a:r>
          </a:p>
          <a:p>
            <a:pPr marL="457200" indent="-457200">
              <a:buFont typeface="Arial" panose="020B0604020202020204" pitchFamily="34" charset="0"/>
              <a:buChar char="•"/>
            </a:pPr>
            <a:r>
              <a:rPr lang="en-US" dirty="0"/>
              <a:t>The future (Sitecore 9.x)… and perhaps another demo!</a:t>
            </a:r>
          </a:p>
        </p:txBody>
      </p:sp>
      <p:sp>
        <p:nvSpPr>
          <p:cNvPr id="4" name="Text Placeholder 3"/>
          <p:cNvSpPr>
            <a:spLocks noGrp="1"/>
          </p:cNvSpPr>
          <p:nvPr>
            <p:ph type="body" sz="quarter" idx="16"/>
          </p:nvPr>
        </p:nvSpPr>
        <p:spPr/>
        <p:txBody>
          <a:bodyPr/>
          <a:lstStyle/>
          <a:p>
            <a:r>
              <a:rPr lang="en-US" dirty="0"/>
              <a:t>Summary</a:t>
            </a:r>
          </a:p>
        </p:txBody>
      </p:sp>
      <p:sp>
        <p:nvSpPr>
          <p:cNvPr id="5" name="Footer Placeholder 4"/>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Tree>
    <p:extLst>
      <p:ext uri="{BB962C8B-B14F-4D97-AF65-F5344CB8AC3E}">
        <p14:creationId xmlns:p14="http://schemas.microsoft.com/office/powerpoint/2010/main" val="873970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E9231A-F3FE-40B2-B532-B6D3A974400C}"/>
              </a:ext>
            </a:extLst>
          </p:cNvPr>
          <p:cNvSpPr>
            <a:spLocks noGrp="1"/>
          </p:cNvSpPr>
          <p:nvPr>
            <p:ph type="sldNum" sz="quarter" idx="13"/>
          </p:nvPr>
        </p:nvSpPr>
        <p:spPr/>
        <p:txBody>
          <a:bodyPr/>
          <a:lstStyle/>
          <a:p>
            <a:fld id="{C22AD53A-4A31-1849-8930-A19B857CB4AE}" type="slidenum">
              <a:rPr lang="en-US" smtClean="0"/>
              <a:pPr/>
              <a:t>20</a:t>
            </a:fld>
            <a:endParaRPr lang="en-US"/>
          </a:p>
        </p:txBody>
      </p:sp>
      <p:sp>
        <p:nvSpPr>
          <p:cNvPr id="4" name="Text Placeholder 3">
            <a:extLst>
              <a:ext uri="{FF2B5EF4-FFF2-40B4-BE49-F238E27FC236}">
                <a16:creationId xmlns:a16="http://schemas.microsoft.com/office/drawing/2014/main" id="{3963CDF5-F267-44BB-972E-095E47DF8537}"/>
              </a:ext>
            </a:extLst>
          </p:cNvPr>
          <p:cNvSpPr>
            <a:spLocks noGrp="1"/>
          </p:cNvSpPr>
          <p:nvPr>
            <p:ph type="body" sz="quarter" idx="16"/>
          </p:nvPr>
        </p:nvSpPr>
        <p:spPr/>
        <p:txBody>
          <a:bodyPr/>
          <a:lstStyle/>
          <a:p>
            <a:r>
              <a:rPr lang="en-US" dirty="0"/>
              <a:t>Sitecore Cortex – content tagging</a:t>
            </a:r>
          </a:p>
        </p:txBody>
      </p:sp>
      <p:sp>
        <p:nvSpPr>
          <p:cNvPr id="6" name="Footer Placeholder 5">
            <a:extLst>
              <a:ext uri="{FF2B5EF4-FFF2-40B4-BE49-F238E27FC236}">
                <a16:creationId xmlns:a16="http://schemas.microsoft.com/office/drawing/2014/main" id="{74EB23DE-2A33-4149-819C-12B65A365DAF}"/>
              </a:ext>
            </a:extLst>
          </p:cNvPr>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
        <p:nvSpPr>
          <p:cNvPr id="10" name="Rectángulo 26">
            <a:extLst>
              <a:ext uri="{FF2B5EF4-FFF2-40B4-BE49-F238E27FC236}">
                <a16:creationId xmlns:a16="http://schemas.microsoft.com/office/drawing/2014/main" id="{5FAB5604-5768-4E61-832B-7E2433F551B6}"/>
              </a:ext>
            </a:extLst>
          </p:cNvPr>
          <p:cNvSpPr/>
          <p:nvPr/>
        </p:nvSpPr>
        <p:spPr>
          <a:xfrm>
            <a:off x="0" y="1363579"/>
            <a:ext cx="12191999" cy="45238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solidFill>
                <a:schemeClr val="tx1"/>
              </a:solidFill>
              <a:latin typeface="Corbel" panose="020B0503020204020204" pitchFamily="34" charset="0"/>
            </a:endParaRPr>
          </a:p>
        </p:txBody>
      </p:sp>
      <p:sp>
        <p:nvSpPr>
          <p:cNvPr id="11" name="Rectángulo 26">
            <a:extLst>
              <a:ext uri="{FF2B5EF4-FFF2-40B4-BE49-F238E27FC236}">
                <a16:creationId xmlns:a16="http://schemas.microsoft.com/office/drawing/2014/main" id="{66978E81-80F9-4B0F-997A-4306889F75E7}"/>
              </a:ext>
            </a:extLst>
          </p:cNvPr>
          <p:cNvSpPr/>
          <p:nvPr/>
        </p:nvSpPr>
        <p:spPr>
          <a:xfrm>
            <a:off x="0" y="1363579"/>
            <a:ext cx="2106705" cy="45238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Imagen 7">
            <a:extLst>
              <a:ext uri="{FF2B5EF4-FFF2-40B4-BE49-F238E27FC236}">
                <a16:creationId xmlns:a16="http://schemas.microsoft.com/office/drawing/2014/main" id="{ED45F58A-D0A0-4FF7-BA88-C880087776DC}"/>
              </a:ext>
            </a:extLst>
          </p:cNvPr>
          <p:cNvPicPr>
            <a:picLocks noChangeAspect="1"/>
          </p:cNvPicPr>
          <p:nvPr/>
        </p:nvPicPr>
        <p:blipFill>
          <a:blip r:embed="rId3">
            <a:biLevel thresh="25000"/>
          </a:blip>
          <a:stretch>
            <a:fillRect/>
          </a:stretch>
        </p:blipFill>
        <p:spPr>
          <a:xfrm>
            <a:off x="513926" y="2870200"/>
            <a:ext cx="1012032" cy="1295400"/>
          </a:xfrm>
          <a:prstGeom prst="rect">
            <a:avLst/>
          </a:prstGeom>
          <a:noFill/>
        </p:spPr>
      </p:pic>
      <p:sp>
        <p:nvSpPr>
          <p:cNvPr id="13" name="Content Placeholder 5">
            <a:extLst>
              <a:ext uri="{FF2B5EF4-FFF2-40B4-BE49-F238E27FC236}">
                <a16:creationId xmlns:a16="http://schemas.microsoft.com/office/drawing/2014/main" id="{DEC85592-0BC2-451B-AC1D-A3A251B02C91}"/>
              </a:ext>
            </a:extLst>
          </p:cNvPr>
          <p:cNvSpPr>
            <a:spLocks noGrp="1"/>
          </p:cNvSpPr>
          <p:nvPr>
            <p:ph sz="quarter" idx="4294967295"/>
          </p:nvPr>
        </p:nvSpPr>
        <p:spPr>
          <a:xfrm>
            <a:off x="3372735" y="1731882"/>
            <a:ext cx="3312702" cy="1573731"/>
          </a:xfrm>
          <a:prstGeom prst="rect">
            <a:avLst/>
          </a:prstGeom>
        </p:spPr>
        <p:txBody>
          <a:bodyPr>
            <a:normAutofit/>
          </a:bodyPr>
          <a:lstStyle/>
          <a:p>
            <a:pPr marL="0" lvl="1" indent="0">
              <a:spcAft>
                <a:spcPts val="600"/>
              </a:spcAft>
              <a:buClr>
                <a:schemeClr val="bg1">
                  <a:lumMod val="95000"/>
                </a:schemeClr>
              </a:buClr>
              <a:buSzPct val="100000"/>
              <a:buNone/>
              <a:defRPr/>
            </a:pPr>
            <a:r>
              <a:rPr lang="en-US" sz="2000" dirty="0"/>
              <a:t>Sitecore Cortex automates the task of content tagging for both internal and external search. </a:t>
            </a:r>
          </a:p>
        </p:txBody>
      </p:sp>
      <p:sp>
        <p:nvSpPr>
          <p:cNvPr id="14" name="Content Placeholder 5">
            <a:extLst>
              <a:ext uri="{FF2B5EF4-FFF2-40B4-BE49-F238E27FC236}">
                <a16:creationId xmlns:a16="http://schemas.microsoft.com/office/drawing/2014/main" id="{641734C6-2B95-4D6A-BEAA-37A5D747C824}"/>
              </a:ext>
            </a:extLst>
          </p:cNvPr>
          <p:cNvSpPr txBox="1">
            <a:spLocks/>
          </p:cNvSpPr>
          <p:nvPr/>
        </p:nvSpPr>
        <p:spPr>
          <a:xfrm>
            <a:off x="7703075" y="1742241"/>
            <a:ext cx="3561094" cy="1439109"/>
          </a:xfrm>
          <a:prstGeom prst="rect">
            <a:avLst/>
          </a:prstGeom>
        </p:spPr>
        <p:txBody>
          <a:bodyPr>
            <a:normAutofit/>
          </a:bodyPr>
          <a:lstStyle>
            <a:lvl1pPr marL="0" indent="0" algn="l" defTabSz="914240" rtl="0" eaLnBrk="1" latinLnBrk="0" hangingPunct="1">
              <a:lnSpc>
                <a:spcPct val="100000"/>
              </a:lnSpc>
              <a:spcBef>
                <a:spcPts val="552"/>
              </a:spcBef>
              <a:spcAft>
                <a:spcPts val="800"/>
              </a:spcAft>
              <a:buFontTx/>
              <a:buNone/>
              <a:defRPr sz="2400" kern="1200">
                <a:solidFill>
                  <a:schemeClr val="tx1"/>
                </a:solidFill>
                <a:latin typeface="Corbel"/>
                <a:ea typeface="+mn-ea"/>
                <a:cs typeface="Corbel"/>
              </a:defRPr>
            </a:lvl1pPr>
            <a:lvl2pPr marL="835054" indent="-381533" algn="l" defTabSz="914240" rtl="0" eaLnBrk="1" latinLnBrk="0" hangingPunct="1">
              <a:lnSpc>
                <a:spcPct val="100000"/>
              </a:lnSpc>
              <a:spcBef>
                <a:spcPts val="24"/>
              </a:spcBef>
              <a:spcAft>
                <a:spcPct val="50000"/>
              </a:spcAft>
              <a:buClr>
                <a:schemeClr val="accent5"/>
              </a:buClr>
              <a:buSzPct val="80000"/>
              <a:buFont typeface="Arial"/>
              <a:buChar char="•"/>
              <a:defRPr sz="2000" kern="1200">
                <a:solidFill>
                  <a:schemeClr val="tx1"/>
                </a:solidFill>
                <a:latin typeface="Corbel"/>
                <a:ea typeface="+mn-ea"/>
                <a:cs typeface="Corbel"/>
              </a:defRPr>
            </a:lvl2pPr>
            <a:lvl3pPr marL="1155398" indent="-305946" algn="l" defTabSz="914240" rtl="0" eaLnBrk="1" latinLnBrk="0" hangingPunct="1">
              <a:lnSpc>
                <a:spcPct val="100000"/>
              </a:lnSpc>
              <a:spcBef>
                <a:spcPts val="336"/>
              </a:spcBef>
              <a:spcAft>
                <a:spcPct val="50000"/>
              </a:spcAft>
              <a:buClr>
                <a:schemeClr val="accent5"/>
              </a:buClr>
              <a:buSzPct val="90000"/>
              <a:buFont typeface="Lucida Grande"/>
              <a:buChar char="-"/>
              <a:defRPr sz="1800" kern="1200">
                <a:solidFill>
                  <a:schemeClr val="tx1"/>
                </a:solidFill>
                <a:latin typeface="Corbel"/>
                <a:ea typeface="+mn-ea"/>
                <a:cs typeface="Corbel"/>
              </a:defRPr>
            </a:lvl3pPr>
            <a:lvl4pPr marL="1522534" indent="-305946" algn="l" defTabSz="914240" rtl="0" eaLnBrk="1" latinLnBrk="0" hangingPunct="1">
              <a:lnSpc>
                <a:spcPct val="100000"/>
              </a:lnSpc>
              <a:spcBef>
                <a:spcPts val="336"/>
              </a:spcBef>
              <a:buClr>
                <a:schemeClr val="accent5"/>
              </a:buClr>
              <a:buFont typeface="Corbel" panose="020B0503020204020204" pitchFamily="34" charset="0"/>
              <a:buChar char="»"/>
              <a:defRPr sz="2000" kern="1200">
                <a:solidFill>
                  <a:schemeClr val="tx1"/>
                </a:solidFill>
                <a:latin typeface="KievitPro-Light"/>
                <a:ea typeface="+mn-ea"/>
                <a:cs typeface="KievitPro-Light"/>
              </a:defRPr>
            </a:lvl4pPr>
            <a:lvl5pPr marL="205704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16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lvl="1" indent="0">
              <a:buSzPct val="100000"/>
              <a:buNone/>
            </a:pPr>
            <a:r>
              <a:rPr lang="en-US" dirty="0">
                <a:latin typeface="Corbel" panose="020B0503020204020204" pitchFamily="34" charset="0"/>
              </a:rPr>
              <a:t>Integration with Open Calais comes with an out-of-the-box taxonomy. You do not need to train your own model!</a:t>
            </a:r>
          </a:p>
        </p:txBody>
      </p:sp>
      <p:pic>
        <p:nvPicPr>
          <p:cNvPr id="15" name="Imagen 16">
            <a:extLst>
              <a:ext uri="{FF2B5EF4-FFF2-40B4-BE49-F238E27FC236}">
                <a16:creationId xmlns:a16="http://schemas.microsoft.com/office/drawing/2014/main" id="{2CA83D88-BEB9-4B9C-835F-24794952FE5A}"/>
              </a:ext>
            </a:extLst>
          </p:cNvPr>
          <p:cNvPicPr>
            <a:picLocks noChangeAspect="1"/>
          </p:cNvPicPr>
          <p:nvPr/>
        </p:nvPicPr>
        <p:blipFill>
          <a:blip r:embed="rId4"/>
          <a:stretch>
            <a:fillRect/>
          </a:stretch>
        </p:blipFill>
        <p:spPr>
          <a:xfrm>
            <a:off x="3092435" y="1889041"/>
            <a:ext cx="245872" cy="138303"/>
          </a:xfrm>
          <a:prstGeom prst="rect">
            <a:avLst/>
          </a:prstGeom>
        </p:spPr>
      </p:pic>
      <p:pic>
        <p:nvPicPr>
          <p:cNvPr id="16" name="Imagen 16">
            <a:extLst>
              <a:ext uri="{FF2B5EF4-FFF2-40B4-BE49-F238E27FC236}">
                <a16:creationId xmlns:a16="http://schemas.microsoft.com/office/drawing/2014/main" id="{7508FCA2-EAFE-47E4-8F3C-B0B80F145896}"/>
              </a:ext>
            </a:extLst>
          </p:cNvPr>
          <p:cNvPicPr>
            <a:picLocks noChangeAspect="1"/>
          </p:cNvPicPr>
          <p:nvPr/>
        </p:nvPicPr>
        <p:blipFill>
          <a:blip r:embed="rId4"/>
          <a:stretch>
            <a:fillRect/>
          </a:stretch>
        </p:blipFill>
        <p:spPr>
          <a:xfrm>
            <a:off x="3092435" y="3492769"/>
            <a:ext cx="245872" cy="138303"/>
          </a:xfrm>
          <a:prstGeom prst="rect">
            <a:avLst/>
          </a:prstGeom>
        </p:spPr>
      </p:pic>
      <p:pic>
        <p:nvPicPr>
          <p:cNvPr id="17" name="Imagen 16">
            <a:extLst>
              <a:ext uri="{FF2B5EF4-FFF2-40B4-BE49-F238E27FC236}">
                <a16:creationId xmlns:a16="http://schemas.microsoft.com/office/drawing/2014/main" id="{656D2CD6-A5BA-48F4-BBBE-C9BAA29B908E}"/>
              </a:ext>
            </a:extLst>
          </p:cNvPr>
          <p:cNvPicPr>
            <a:picLocks noChangeAspect="1"/>
          </p:cNvPicPr>
          <p:nvPr/>
        </p:nvPicPr>
        <p:blipFill>
          <a:blip r:embed="rId4"/>
          <a:stretch>
            <a:fillRect/>
          </a:stretch>
        </p:blipFill>
        <p:spPr>
          <a:xfrm>
            <a:off x="7457203" y="1889040"/>
            <a:ext cx="245872" cy="138303"/>
          </a:xfrm>
          <a:prstGeom prst="rect">
            <a:avLst/>
          </a:prstGeom>
        </p:spPr>
      </p:pic>
      <p:pic>
        <p:nvPicPr>
          <p:cNvPr id="18" name="Imagen 16">
            <a:extLst>
              <a:ext uri="{FF2B5EF4-FFF2-40B4-BE49-F238E27FC236}">
                <a16:creationId xmlns:a16="http://schemas.microsoft.com/office/drawing/2014/main" id="{E9367A4B-FFD3-4915-8069-0395BAB11C25}"/>
              </a:ext>
            </a:extLst>
          </p:cNvPr>
          <p:cNvPicPr>
            <a:picLocks noChangeAspect="1"/>
          </p:cNvPicPr>
          <p:nvPr/>
        </p:nvPicPr>
        <p:blipFill>
          <a:blip r:embed="rId4"/>
          <a:stretch>
            <a:fillRect/>
          </a:stretch>
        </p:blipFill>
        <p:spPr>
          <a:xfrm>
            <a:off x="7457203" y="3492768"/>
            <a:ext cx="245872" cy="138303"/>
          </a:xfrm>
          <a:prstGeom prst="rect">
            <a:avLst/>
          </a:prstGeom>
        </p:spPr>
      </p:pic>
      <p:sp>
        <p:nvSpPr>
          <p:cNvPr id="5" name="TextBox 4">
            <a:extLst>
              <a:ext uri="{FF2B5EF4-FFF2-40B4-BE49-F238E27FC236}">
                <a16:creationId xmlns:a16="http://schemas.microsoft.com/office/drawing/2014/main" id="{0611EE6F-70A7-414A-B845-8FC236B04137}"/>
              </a:ext>
            </a:extLst>
          </p:cNvPr>
          <p:cNvSpPr txBox="1"/>
          <p:nvPr/>
        </p:nvSpPr>
        <p:spPr>
          <a:xfrm>
            <a:off x="3372735" y="3340958"/>
            <a:ext cx="3312702" cy="2231380"/>
          </a:xfrm>
          <a:prstGeom prst="rect">
            <a:avLst/>
          </a:prstGeom>
          <a:noFill/>
        </p:spPr>
        <p:txBody>
          <a:bodyPr wrap="square" rtlCol="0">
            <a:spAutoFit/>
          </a:bodyPr>
          <a:lstStyle/>
          <a:p>
            <a:r>
              <a:rPr lang="en-US" sz="2000" dirty="0">
                <a:latin typeface="Corbel" panose="020B0503020204020204" pitchFamily="34" charset="0"/>
              </a:rPr>
              <a:t>Content tagging creates information taxonomies used to provide better SEO rankings, content experiences and search results on your website.</a:t>
            </a:r>
            <a:endParaRPr lang="es-ES_tradnl" sz="2000" dirty="0">
              <a:latin typeface="Corbel" panose="020B0503020204020204" pitchFamily="34" charset="0"/>
            </a:endParaRPr>
          </a:p>
          <a:p>
            <a:endParaRPr lang="en-US" sz="2000" dirty="0"/>
          </a:p>
        </p:txBody>
      </p:sp>
      <p:sp>
        <p:nvSpPr>
          <p:cNvPr id="19" name="TextBox 18">
            <a:extLst>
              <a:ext uri="{FF2B5EF4-FFF2-40B4-BE49-F238E27FC236}">
                <a16:creationId xmlns:a16="http://schemas.microsoft.com/office/drawing/2014/main" id="{70470D8E-B524-4FD6-8580-D6D84049FC5A}"/>
              </a:ext>
            </a:extLst>
          </p:cNvPr>
          <p:cNvSpPr txBox="1"/>
          <p:nvPr/>
        </p:nvSpPr>
        <p:spPr>
          <a:xfrm>
            <a:off x="7703076" y="3340958"/>
            <a:ext cx="3561094" cy="1554272"/>
          </a:xfrm>
          <a:prstGeom prst="rect">
            <a:avLst/>
          </a:prstGeom>
          <a:noFill/>
        </p:spPr>
        <p:txBody>
          <a:bodyPr wrap="square" rtlCol="0">
            <a:spAutoFit/>
          </a:bodyPr>
          <a:lstStyle/>
          <a:p>
            <a:r>
              <a:rPr lang="en-US" dirty="0">
                <a:latin typeface="Corbel" panose="020B0503020204020204" pitchFamily="34" charset="0"/>
              </a:rPr>
              <a:t>Sitecore Cortex uses a configurable provider framework for content tagging which allows you to bring your own Natural Language Provider.</a:t>
            </a:r>
            <a:endParaRPr lang="en-US" dirty="0"/>
          </a:p>
        </p:txBody>
      </p:sp>
    </p:spTree>
    <p:extLst>
      <p:ext uri="{BB962C8B-B14F-4D97-AF65-F5344CB8AC3E}">
        <p14:creationId xmlns:p14="http://schemas.microsoft.com/office/powerpoint/2010/main" val="4155485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C22AD53A-4A31-1849-8930-A19B857CB4AE}" type="slidenum">
              <a:rPr lang="en-US" smtClean="0"/>
              <a:pPr/>
              <a:t>21</a:t>
            </a:fld>
            <a:endParaRPr lang="en-US"/>
          </a:p>
        </p:txBody>
      </p:sp>
      <p:sp>
        <p:nvSpPr>
          <p:cNvPr id="3" name="Content Placeholder 2"/>
          <p:cNvSpPr>
            <a:spLocks noGrp="1"/>
          </p:cNvSpPr>
          <p:nvPr>
            <p:ph sz="quarter" idx="11"/>
          </p:nvPr>
        </p:nvSpPr>
        <p:spPr/>
        <p:txBody>
          <a:bodyPr/>
          <a:lstStyle/>
          <a:p>
            <a:r>
              <a:rPr lang="en-US" dirty="0"/>
              <a:t>Text Analysis</a:t>
            </a:r>
          </a:p>
          <a:p>
            <a:endParaRPr lang="en-US" dirty="0"/>
          </a:p>
          <a:p>
            <a:pPr marL="342900" indent="-342900">
              <a:buFont typeface="Arial" panose="020B0604020202020204" pitchFamily="34" charset="0"/>
              <a:buChar char="•"/>
            </a:pPr>
            <a:r>
              <a:rPr lang="en-US" dirty="0"/>
              <a:t>Key phrase extraction</a:t>
            </a:r>
          </a:p>
          <a:p>
            <a:pPr marL="342900" indent="-342900">
              <a:buFont typeface="Arial" panose="020B0604020202020204" pitchFamily="34" charset="0"/>
              <a:buChar char="•"/>
            </a:pPr>
            <a:r>
              <a:rPr lang="en-US" dirty="0"/>
              <a:t>Entity linking</a:t>
            </a:r>
          </a:p>
          <a:p>
            <a:pPr marL="342900" indent="-342900">
              <a:buFont typeface="Arial" panose="020B0604020202020204" pitchFamily="34" charset="0"/>
              <a:buChar char="•"/>
            </a:pPr>
            <a:r>
              <a:rPr lang="en-US" dirty="0"/>
              <a:t>Sentiment analysis</a:t>
            </a:r>
          </a:p>
          <a:p>
            <a:endParaRPr lang="en-US" dirty="0"/>
          </a:p>
          <a:p>
            <a:pPr lvl="1" indent="0">
              <a:buNone/>
            </a:pPr>
            <a:endParaRPr lang="en-US" dirty="0"/>
          </a:p>
          <a:p>
            <a:pPr lvl="1" indent="0">
              <a:buNone/>
            </a:pPr>
            <a:endParaRPr lang="en-US" dirty="0"/>
          </a:p>
        </p:txBody>
      </p:sp>
      <p:sp>
        <p:nvSpPr>
          <p:cNvPr id="5" name="Text Placeholder 4"/>
          <p:cNvSpPr>
            <a:spLocks noGrp="1"/>
          </p:cNvSpPr>
          <p:nvPr>
            <p:ph type="body" sz="quarter" idx="16"/>
          </p:nvPr>
        </p:nvSpPr>
        <p:spPr/>
        <p:txBody>
          <a:bodyPr/>
          <a:lstStyle/>
          <a:p>
            <a:r>
              <a:rPr lang="en-US" dirty="0"/>
              <a:t>The future – Azure Cognitive Services / Text Analysis</a:t>
            </a:r>
          </a:p>
        </p:txBody>
      </p:sp>
      <p:sp>
        <p:nvSpPr>
          <p:cNvPr id="6" name="Footer Placeholder 5"/>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pic>
        <p:nvPicPr>
          <p:cNvPr id="11" name="Content Placeholder 10">
            <a:extLst>
              <a:ext uri="{FF2B5EF4-FFF2-40B4-BE49-F238E27FC236}">
                <a16:creationId xmlns:a16="http://schemas.microsoft.com/office/drawing/2014/main" id="{39B0C23F-A3E7-44CB-91FB-620019A8813C}"/>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989718" y="2262915"/>
            <a:ext cx="7672057" cy="2126205"/>
          </a:xfrm>
        </p:spPr>
      </p:pic>
      <p:pic>
        <p:nvPicPr>
          <p:cNvPr id="10" name="Picture 9">
            <a:extLst>
              <a:ext uri="{FF2B5EF4-FFF2-40B4-BE49-F238E27FC236}">
                <a16:creationId xmlns:a16="http://schemas.microsoft.com/office/drawing/2014/main" id="{22851B72-F823-4374-92A7-8D5C989817F9}"/>
              </a:ext>
            </a:extLst>
          </p:cNvPr>
          <p:cNvPicPr>
            <a:picLocks noChangeAspect="1"/>
          </p:cNvPicPr>
          <p:nvPr/>
        </p:nvPicPr>
        <p:blipFill>
          <a:blip r:embed="rId4"/>
          <a:stretch>
            <a:fillRect/>
          </a:stretch>
        </p:blipFill>
        <p:spPr>
          <a:xfrm>
            <a:off x="457200" y="4089912"/>
            <a:ext cx="3028950" cy="1314450"/>
          </a:xfrm>
          <a:prstGeom prst="rect">
            <a:avLst/>
          </a:prstGeom>
        </p:spPr>
      </p:pic>
    </p:spTree>
    <p:extLst>
      <p:ext uri="{BB962C8B-B14F-4D97-AF65-F5344CB8AC3E}">
        <p14:creationId xmlns:p14="http://schemas.microsoft.com/office/powerpoint/2010/main" val="3981364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7F3E57-2F50-47F2-966E-6315DA1C0A8B}"/>
              </a:ext>
            </a:extLst>
          </p:cNvPr>
          <p:cNvSpPr>
            <a:spLocks noGrp="1"/>
          </p:cNvSpPr>
          <p:nvPr>
            <p:ph type="sldNum" sz="quarter" idx="13"/>
          </p:nvPr>
        </p:nvSpPr>
        <p:spPr/>
        <p:txBody>
          <a:bodyPr/>
          <a:lstStyle/>
          <a:p>
            <a:fld id="{C22AD53A-4A31-1849-8930-A19B857CB4AE}" type="slidenum">
              <a:rPr lang="en-US" smtClean="0"/>
              <a:pPr/>
              <a:t>22</a:t>
            </a:fld>
            <a:endParaRPr lang="en-US"/>
          </a:p>
        </p:txBody>
      </p:sp>
      <p:sp>
        <p:nvSpPr>
          <p:cNvPr id="3" name="Content Placeholder 2">
            <a:extLst>
              <a:ext uri="{FF2B5EF4-FFF2-40B4-BE49-F238E27FC236}">
                <a16:creationId xmlns:a16="http://schemas.microsoft.com/office/drawing/2014/main" id="{18874B3D-A465-43DA-BB39-C5894F160960}"/>
              </a:ext>
            </a:extLst>
          </p:cNvPr>
          <p:cNvSpPr>
            <a:spLocks noGrp="1"/>
          </p:cNvSpPr>
          <p:nvPr>
            <p:ph sz="quarter" idx="11"/>
          </p:nvPr>
        </p:nvSpPr>
        <p:spPr/>
        <p:txBody>
          <a:bodyPr>
            <a:normAutofit fontScale="92500"/>
          </a:bodyPr>
          <a:lstStyle/>
          <a:p>
            <a:pPr marL="342900" indent="-342900">
              <a:buFont typeface="Arial" panose="020B0604020202020204" pitchFamily="34" charset="0"/>
              <a:buChar char="•"/>
            </a:pPr>
            <a:r>
              <a:rPr lang="en-GB" b="1" dirty="0"/>
              <a:t>Key phrase extraction</a:t>
            </a:r>
          </a:p>
          <a:p>
            <a:pPr marL="689079" lvl="1" indent="-342900">
              <a:buFont typeface="Arial" panose="020B0604020202020204" pitchFamily="34" charset="0"/>
              <a:buChar char="•"/>
            </a:pPr>
            <a:r>
              <a:rPr lang="en-GB" dirty="0"/>
              <a:t>Works best with big chunks of text. Combine text from page item fields and component fields (API supports sending multiple “documents” for text analysis, consider a component a document)</a:t>
            </a:r>
          </a:p>
          <a:p>
            <a:pPr marL="689079" lvl="1" indent="-342900">
              <a:buFont typeface="Arial" panose="020B0604020202020204" pitchFamily="34" charset="0"/>
              <a:buChar char="•"/>
            </a:pPr>
            <a:r>
              <a:rPr lang="en-GB" dirty="0"/>
              <a:t>Up to 1000 documents can be sent in a single call</a:t>
            </a:r>
          </a:p>
          <a:p>
            <a:pPr marL="689079" lvl="1" indent="-342900">
              <a:buFont typeface="Arial" panose="020B0604020202020204" pitchFamily="34" charset="0"/>
              <a:buChar char="•"/>
            </a:pPr>
            <a:r>
              <a:rPr lang="en-GB" dirty="0"/>
              <a:t>You do need to send as plain text so strip out tags before sending for analysis</a:t>
            </a:r>
          </a:p>
          <a:p>
            <a:pPr marL="342900" indent="-342900">
              <a:buFont typeface="Arial" panose="020B0604020202020204" pitchFamily="34" charset="0"/>
              <a:buChar char="•"/>
            </a:pPr>
            <a:r>
              <a:rPr lang="en-GB" b="1" dirty="0"/>
              <a:t>Entity linking</a:t>
            </a:r>
          </a:p>
          <a:p>
            <a:pPr marL="689079" lvl="1" indent="-342900">
              <a:buFont typeface="Arial" panose="020B0604020202020204" pitchFamily="34" charset="0"/>
              <a:buChar char="•"/>
            </a:pPr>
            <a:r>
              <a:rPr lang="en-GB" dirty="0"/>
              <a:t>Disambiguates recognized entities, which </a:t>
            </a:r>
            <a:r>
              <a:rPr lang="en-GB" dirty="0" err="1"/>
              <a:t>requiresa</a:t>
            </a:r>
            <a:r>
              <a:rPr lang="en-GB" dirty="0"/>
              <a:t> knowledge base, Azure uses Wikipedia</a:t>
            </a:r>
          </a:p>
          <a:p>
            <a:pPr marL="342900" indent="-342900">
              <a:buFont typeface="Arial" panose="020B0604020202020204" pitchFamily="34" charset="0"/>
              <a:buChar char="•"/>
            </a:pPr>
            <a:r>
              <a:rPr lang="en-GB" b="1" dirty="0"/>
              <a:t>Sentiment analysis</a:t>
            </a:r>
          </a:p>
          <a:p>
            <a:pPr marL="689079" lvl="1" indent="-342900">
              <a:buFont typeface="Arial" panose="020B0604020202020204" pitchFamily="34" charset="0"/>
              <a:buChar char="•"/>
            </a:pPr>
            <a:r>
              <a:rPr lang="en-GB" dirty="0"/>
              <a:t>Most use cases surround UGC but could be used to QA internal copy</a:t>
            </a:r>
          </a:p>
        </p:txBody>
      </p:sp>
      <p:sp>
        <p:nvSpPr>
          <p:cNvPr id="4" name="Content Placeholder 3">
            <a:extLst>
              <a:ext uri="{FF2B5EF4-FFF2-40B4-BE49-F238E27FC236}">
                <a16:creationId xmlns:a16="http://schemas.microsoft.com/office/drawing/2014/main" id="{29452D80-1D22-4595-B94A-1792B0D09D5E}"/>
              </a:ext>
            </a:extLst>
          </p:cNvPr>
          <p:cNvSpPr>
            <a:spLocks noGrp="1"/>
          </p:cNvSpPr>
          <p:nvPr>
            <p:ph sz="quarter" idx="14"/>
          </p:nvPr>
        </p:nvSpPr>
        <p:spPr/>
        <p:txBody>
          <a:bodyPr/>
          <a:lstStyle/>
          <a:p>
            <a:endParaRPr lang="en-GB"/>
          </a:p>
        </p:txBody>
      </p:sp>
      <p:sp>
        <p:nvSpPr>
          <p:cNvPr id="5" name="Text Placeholder 4">
            <a:extLst>
              <a:ext uri="{FF2B5EF4-FFF2-40B4-BE49-F238E27FC236}">
                <a16:creationId xmlns:a16="http://schemas.microsoft.com/office/drawing/2014/main" id="{B9FD86D0-038A-4782-AB31-FAED13FF85FC}"/>
              </a:ext>
            </a:extLst>
          </p:cNvPr>
          <p:cNvSpPr>
            <a:spLocks noGrp="1"/>
          </p:cNvSpPr>
          <p:nvPr>
            <p:ph type="body" sz="quarter" idx="16"/>
          </p:nvPr>
        </p:nvSpPr>
        <p:spPr/>
        <p:txBody>
          <a:bodyPr/>
          <a:lstStyle/>
          <a:p>
            <a:r>
              <a:rPr lang="en-US" dirty="0"/>
              <a:t>The future – Azure Cognitive Services / Text Analysis</a:t>
            </a:r>
            <a:endParaRPr lang="en-GB" dirty="0"/>
          </a:p>
        </p:txBody>
      </p:sp>
      <p:sp>
        <p:nvSpPr>
          <p:cNvPr id="6" name="Footer Placeholder 5">
            <a:extLst>
              <a:ext uri="{FF2B5EF4-FFF2-40B4-BE49-F238E27FC236}">
                <a16:creationId xmlns:a16="http://schemas.microsoft.com/office/drawing/2014/main" id="{20C547AA-456C-42AF-96F1-D25F487584BA}"/>
              </a:ext>
            </a:extLst>
          </p:cNvPr>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pic>
        <p:nvPicPr>
          <p:cNvPr id="7" name="Picture 6">
            <a:extLst>
              <a:ext uri="{FF2B5EF4-FFF2-40B4-BE49-F238E27FC236}">
                <a16:creationId xmlns:a16="http://schemas.microsoft.com/office/drawing/2014/main" id="{B1E3CF6B-3F62-4887-BE7F-18EA66D70BAC}"/>
              </a:ext>
            </a:extLst>
          </p:cNvPr>
          <p:cNvPicPr>
            <a:picLocks noChangeAspect="1"/>
          </p:cNvPicPr>
          <p:nvPr/>
        </p:nvPicPr>
        <p:blipFill>
          <a:blip r:embed="rId2"/>
          <a:stretch>
            <a:fillRect/>
          </a:stretch>
        </p:blipFill>
        <p:spPr>
          <a:xfrm>
            <a:off x="6428532" y="1406353"/>
            <a:ext cx="5020190" cy="3604559"/>
          </a:xfrm>
          <a:prstGeom prst="rect">
            <a:avLst/>
          </a:prstGeom>
        </p:spPr>
      </p:pic>
    </p:spTree>
    <p:extLst>
      <p:ext uri="{BB962C8B-B14F-4D97-AF65-F5344CB8AC3E}">
        <p14:creationId xmlns:p14="http://schemas.microsoft.com/office/powerpoint/2010/main" val="2329694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Demo</a:t>
            </a:r>
          </a:p>
        </p:txBody>
      </p:sp>
      <p:sp>
        <p:nvSpPr>
          <p:cNvPr id="3" name="Text Placeholder 2"/>
          <p:cNvSpPr>
            <a:spLocks noGrp="1"/>
          </p:cNvSpPr>
          <p:nvPr>
            <p:ph type="body" sz="quarter" idx="12"/>
          </p:nvPr>
        </p:nvSpPr>
        <p:spPr/>
        <p:txBody>
          <a:bodyPr/>
          <a:lstStyle/>
          <a:p>
            <a:endParaRPr lang="en-US" dirty="0"/>
          </a:p>
        </p:txBody>
      </p:sp>
      <p:pic>
        <p:nvPicPr>
          <p:cNvPr id="8" name="Picture Placeholder 7">
            <a:extLst>
              <a:ext uri="{FF2B5EF4-FFF2-40B4-BE49-F238E27FC236}">
                <a16:creationId xmlns:a16="http://schemas.microsoft.com/office/drawing/2014/main" id="{07B69B94-B42C-45E3-91A5-8D2B5AEC943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20" r="2020"/>
          <a:stretch>
            <a:fillRect/>
          </a:stretch>
        </p:blipFill>
        <p:spPr/>
      </p:pic>
      <p:sp>
        <p:nvSpPr>
          <p:cNvPr id="5" name="Footer Placeholder 4"/>
          <p:cNvSpPr>
            <a:spLocks noGrp="1"/>
          </p:cNvSpPr>
          <p:nvPr>
            <p:ph type="ftr" sz="quarter" idx="15"/>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
        <p:nvSpPr>
          <p:cNvPr id="6" name="Slide Number Placeholder 5"/>
          <p:cNvSpPr>
            <a:spLocks noGrp="1"/>
          </p:cNvSpPr>
          <p:nvPr>
            <p:ph type="sldNum" sz="quarter" idx="16"/>
          </p:nvPr>
        </p:nvSpPr>
        <p:spPr/>
        <p:txBody>
          <a:bodyPr/>
          <a:lstStyle/>
          <a:p>
            <a:fld id="{C22AD53A-4A31-1849-8930-A19B857CB4AE}" type="slidenum">
              <a:rPr lang="en-US" smtClean="0"/>
              <a:pPr/>
              <a:t>23</a:t>
            </a:fld>
            <a:endParaRPr lang="en-US"/>
          </a:p>
        </p:txBody>
      </p:sp>
    </p:spTree>
    <p:extLst>
      <p:ext uri="{BB962C8B-B14F-4D97-AF65-F5344CB8AC3E}">
        <p14:creationId xmlns:p14="http://schemas.microsoft.com/office/powerpoint/2010/main" val="415079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p:sp>
      <p:pic>
        <p:nvPicPr>
          <p:cNvPr id="7" name="Picture Placeholder 6">
            <a:extLst>
              <a:ext uri="{FF2B5EF4-FFF2-40B4-BE49-F238E27FC236}">
                <a16:creationId xmlns:a16="http://schemas.microsoft.com/office/drawing/2014/main" id="{B1AA7CB5-4CFF-4E91-BE3D-52C9263EA3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20" r="2020"/>
          <a:stretch>
            <a:fillRect/>
          </a:stretch>
        </p:blipFill>
        <p:spPr>
          <a:xfrm>
            <a:off x="264175" y="4716272"/>
            <a:ext cx="3914054" cy="1428496"/>
          </a:xfrm>
        </p:spPr>
      </p:pic>
      <p:sp>
        <p:nvSpPr>
          <p:cNvPr id="4" name="Footer Placeholder 3"/>
          <p:cNvSpPr>
            <a:spLocks noGrp="1"/>
          </p:cNvSpPr>
          <p:nvPr>
            <p:ph type="ftr" sz="quarter" idx="15"/>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
        <p:nvSpPr>
          <p:cNvPr id="5" name="Slide Number Placeholder 4"/>
          <p:cNvSpPr>
            <a:spLocks noGrp="1"/>
          </p:cNvSpPr>
          <p:nvPr>
            <p:ph type="sldNum" sz="quarter" idx="16"/>
          </p:nvPr>
        </p:nvSpPr>
        <p:spPr/>
        <p:txBody>
          <a:bodyPr/>
          <a:lstStyle/>
          <a:p>
            <a:fld id="{C22AD53A-4A31-1849-8930-A19B857CB4AE}" type="slidenum">
              <a:rPr lang="en-US" smtClean="0"/>
              <a:pPr/>
              <a:t>24</a:t>
            </a:fld>
            <a:endParaRPr lang="en-US"/>
          </a:p>
        </p:txBody>
      </p:sp>
      <p:sp>
        <p:nvSpPr>
          <p:cNvPr id="6" name="Content Placeholder 2">
            <a:extLst>
              <a:ext uri="{FF2B5EF4-FFF2-40B4-BE49-F238E27FC236}">
                <a16:creationId xmlns:a16="http://schemas.microsoft.com/office/drawing/2014/main" id="{E64F6A0D-96DA-4702-AFEB-BC7B373D9811}"/>
              </a:ext>
            </a:extLst>
          </p:cNvPr>
          <p:cNvSpPr txBox="1">
            <a:spLocks/>
          </p:cNvSpPr>
          <p:nvPr/>
        </p:nvSpPr>
        <p:spPr>
          <a:xfrm>
            <a:off x="2685640" y="3727705"/>
            <a:ext cx="9076944" cy="2769616"/>
          </a:xfrm>
          <a:prstGeom prst="rect">
            <a:avLst/>
          </a:prstGeom>
        </p:spPr>
        <p:txBody>
          <a:bodyPr/>
          <a:lstStyle>
            <a:lvl1pPr marL="0" indent="0" algn="l" defTabSz="914514" rtl="0" eaLnBrk="1" latinLnBrk="0" hangingPunct="1">
              <a:lnSpc>
                <a:spcPct val="100000"/>
              </a:lnSpc>
              <a:spcBef>
                <a:spcPts val="552"/>
              </a:spcBef>
              <a:spcAft>
                <a:spcPts val="800"/>
              </a:spcAft>
              <a:buFontTx/>
              <a:buNone/>
              <a:defRPr sz="2401" kern="1200">
                <a:solidFill>
                  <a:schemeClr val="tx1"/>
                </a:solidFill>
                <a:latin typeface="Corbel"/>
                <a:ea typeface="+mn-ea"/>
                <a:cs typeface="Corbel"/>
              </a:defRPr>
            </a:lvl1pPr>
            <a:lvl2pPr marL="835305" indent="-381647" algn="l" defTabSz="914514" rtl="0" eaLnBrk="1" latinLnBrk="0" hangingPunct="1">
              <a:lnSpc>
                <a:spcPct val="100000"/>
              </a:lnSpc>
              <a:spcBef>
                <a:spcPts val="24"/>
              </a:spcBef>
              <a:spcAft>
                <a:spcPct val="50000"/>
              </a:spcAft>
              <a:buClr>
                <a:schemeClr val="accent5"/>
              </a:buClr>
              <a:buSzPct val="80000"/>
              <a:buFont typeface="Arial"/>
              <a:buChar char="•"/>
              <a:defRPr sz="2001" kern="1200">
                <a:solidFill>
                  <a:schemeClr val="tx1"/>
                </a:solidFill>
                <a:latin typeface="Corbel"/>
                <a:ea typeface="+mn-ea"/>
                <a:cs typeface="Corbel"/>
              </a:defRPr>
            </a:lvl2pPr>
            <a:lvl3pPr marL="1155745" indent="-306038" algn="l" defTabSz="914514" rtl="0" eaLnBrk="1" latinLnBrk="0" hangingPunct="1">
              <a:lnSpc>
                <a:spcPct val="100000"/>
              </a:lnSpc>
              <a:spcBef>
                <a:spcPts val="336"/>
              </a:spcBef>
              <a:spcAft>
                <a:spcPct val="50000"/>
              </a:spcAft>
              <a:buClr>
                <a:schemeClr val="accent5"/>
              </a:buClr>
              <a:buSzPct val="90000"/>
              <a:buFont typeface="Lucida Grande"/>
              <a:buChar char="-"/>
              <a:defRPr sz="1801" kern="1200">
                <a:solidFill>
                  <a:schemeClr val="tx1"/>
                </a:solidFill>
                <a:latin typeface="Corbel"/>
                <a:ea typeface="+mn-ea"/>
                <a:cs typeface="Corbel"/>
              </a:defRPr>
            </a:lvl3pPr>
            <a:lvl4pPr marL="1522991" indent="-306038" algn="l" defTabSz="914514" rtl="0" eaLnBrk="1" latinLnBrk="0" hangingPunct="1">
              <a:lnSpc>
                <a:spcPct val="100000"/>
              </a:lnSpc>
              <a:spcBef>
                <a:spcPts val="336"/>
              </a:spcBef>
              <a:buClr>
                <a:schemeClr val="accent5"/>
              </a:buClr>
              <a:buFont typeface="Corbel" panose="020B0503020204020204" pitchFamily="34" charset="0"/>
              <a:buChar char="»"/>
              <a:defRPr sz="2001" kern="1200">
                <a:solidFill>
                  <a:schemeClr val="tx1"/>
                </a:solidFill>
                <a:latin typeface="KievitPro-Light"/>
                <a:ea typeface="+mn-ea"/>
                <a:cs typeface="KievitPro-Light"/>
              </a:defRPr>
            </a:lvl4pPr>
            <a:lvl5pPr marL="2057657" indent="-228629" algn="l" defTabSz="914514" rtl="0" eaLnBrk="1" latinLnBrk="0" hangingPunct="1">
              <a:lnSpc>
                <a:spcPct val="90000"/>
              </a:lnSpc>
              <a:spcBef>
                <a:spcPts val="500"/>
              </a:spcBef>
              <a:buFont typeface="Arial" panose="020B0604020202020204" pitchFamily="34" charset="0"/>
              <a:buChar char="•"/>
              <a:defRPr sz="1901" kern="1200">
                <a:solidFill>
                  <a:schemeClr val="tx1"/>
                </a:solidFill>
                <a:latin typeface="+mn-lt"/>
                <a:ea typeface="+mn-ea"/>
                <a:cs typeface="+mn-cs"/>
              </a:defRPr>
            </a:lvl5pPr>
            <a:lvl6pPr marL="2514914" indent="-228629" algn="l" defTabSz="914514" rtl="0" eaLnBrk="1" latinLnBrk="0" hangingPunct="1">
              <a:lnSpc>
                <a:spcPct val="90000"/>
              </a:lnSpc>
              <a:spcBef>
                <a:spcPts val="500"/>
              </a:spcBef>
              <a:buFont typeface="Arial" panose="020B0604020202020204" pitchFamily="34" charset="0"/>
              <a:buChar char="•"/>
              <a:defRPr sz="1901" kern="1200">
                <a:solidFill>
                  <a:schemeClr val="tx1"/>
                </a:solidFill>
                <a:latin typeface="+mn-lt"/>
                <a:ea typeface="+mn-ea"/>
                <a:cs typeface="+mn-cs"/>
              </a:defRPr>
            </a:lvl6pPr>
            <a:lvl7pPr marL="2972171" indent="-228629" algn="l" defTabSz="914514" rtl="0" eaLnBrk="1" latinLnBrk="0" hangingPunct="1">
              <a:lnSpc>
                <a:spcPct val="90000"/>
              </a:lnSpc>
              <a:spcBef>
                <a:spcPts val="500"/>
              </a:spcBef>
              <a:buFont typeface="Arial" panose="020B0604020202020204" pitchFamily="34" charset="0"/>
              <a:buChar char="•"/>
              <a:defRPr sz="1901" kern="1200">
                <a:solidFill>
                  <a:schemeClr val="tx1"/>
                </a:solidFill>
                <a:latin typeface="+mn-lt"/>
                <a:ea typeface="+mn-ea"/>
                <a:cs typeface="+mn-cs"/>
              </a:defRPr>
            </a:lvl7pPr>
            <a:lvl8pPr marL="3429429" indent="-228629" algn="l" defTabSz="914514" rtl="0" eaLnBrk="1" latinLnBrk="0" hangingPunct="1">
              <a:lnSpc>
                <a:spcPct val="90000"/>
              </a:lnSpc>
              <a:spcBef>
                <a:spcPts val="500"/>
              </a:spcBef>
              <a:buFont typeface="Arial" panose="020B0604020202020204" pitchFamily="34" charset="0"/>
              <a:buChar char="•"/>
              <a:defRPr sz="1901" kern="1200">
                <a:solidFill>
                  <a:schemeClr val="tx1"/>
                </a:solidFill>
                <a:latin typeface="+mn-lt"/>
                <a:ea typeface="+mn-ea"/>
                <a:cs typeface="+mn-cs"/>
              </a:defRPr>
            </a:lvl8pPr>
            <a:lvl9pPr marL="3886686" indent="-228629" algn="l" defTabSz="914514" rtl="0" eaLnBrk="1" latinLnBrk="0" hangingPunct="1">
              <a:lnSpc>
                <a:spcPct val="90000"/>
              </a:lnSpc>
              <a:spcBef>
                <a:spcPts val="500"/>
              </a:spcBef>
              <a:buFont typeface="Arial" panose="020B0604020202020204" pitchFamily="34" charset="0"/>
              <a:buChar char="•"/>
              <a:defRPr sz="1901" kern="1200">
                <a:solidFill>
                  <a:schemeClr val="tx1"/>
                </a:solidFill>
                <a:latin typeface="+mn-lt"/>
                <a:ea typeface="+mn-ea"/>
                <a:cs typeface="+mn-cs"/>
              </a:defRPr>
            </a:lvl9pPr>
          </a:lstStyle>
          <a:p>
            <a:pPr algn="r"/>
            <a:endParaRPr lang="en-GB" sz="2000" dirty="0"/>
          </a:p>
          <a:p>
            <a:pPr algn="r"/>
            <a:r>
              <a:rPr lang="en-GB" sz="2000" dirty="0"/>
              <a:t>nick@thinkfreshstudio.com</a:t>
            </a:r>
          </a:p>
          <a:p>
            <a:pPr algn="r"/>
            <a:r>
              <a:rPr lang="en-GB" sz="2000" dirty="0"/>
              <a:t>http://sitecorecreative.wordpress.com</a:t>
            </a:r>
          </a:p>
          <a:p>
            <a:pPr algn="r"/>
            <a:r>
              <a:rPr lang="en-GB" sz="2000" dirty="0"/>
              <a:t>@</a:t>
            </a:r>
            <a:r>
              <a:rPr lang="en-GB" sz="2000" dirty="0" err="1"/>
              <a:t>sitecoretweet</a:t>
            </a:r>
            <a:endParaRPr lang="en-GB" sz="2000" dirty="0"/>
          </a:p>
          <a:p>
            <a:pPr algn="r"/>
            <a:r>
              <a:rPr lang="en-GB" sz="2000" dirty="0"/>
              <a:t>https://github.com/thinkfreshnick/Sitecore.Feature.ProfileMapper</a:t>
            </a:r>
          </a:p>
          <a:p>
            <a:pPr algn="r"/>
            <a:endParaRPr lang="en-GB" sz="2000" dirty="0"/>
          </a:p>
        </p:txBody>
      </p:sp>
      <p:pic>
        <p:nvPicPr>
          <p:cNvPr id="4098" name="Picture 2" descr="https://i.imgflip.com/2j47le.jpg">
            <a:extLst>
              <a:ext uri="{FF2B5EF4-FFF2-40B4-BE49-F238E27FC236}">
                <a16:creationId xmlns:a16="http://schemas.microsoft.com/office/drawing/2014/main" id="{EC404361-ADD7-4F63-BF57-5D6DADB6E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084" y="235206"/>
            <a:ext cx="47625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44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6218B3-90C8-4959-8FAD-3C3E6161E881}"/>
              </a:ext>
            </a:extLst>
          </p:cNvPr>
          <p:cNvSpPr>
            <a:spLocks noGrp="1"/>
          </p:cNvSpPr>
          <p:nvPr>
            <p:ph type="title"/>
          </p:nvPr>
        </p:nvSpPr>
        <p:spPr/>
        <p:txBody>
          <a:bodyPr/>
          <a:lstStyle/>
          <a:p>
            <a:r>
              <a:rPr lang="en-GB" dirty="0"/>
              <a:t>What is Profiling?</a:t>
            </a:r>
          </a:p>
        </p:txBody>
      </p:sp>
      <p:sp>
        <p:nvSpPr>
          <p:cNvPr id="7" name="Text Placeholder 6">
            <a:extLst>
              <a:ext uri="{FF2B5EF4-FFF2-40B4-BE49-F238E27FC236}">
                <a16:creationId xmlns:a16="http://schemas.microsoft.com/office/drawing/2014/main" id="{F8FBE4AE-C058-44A8-8E92-25EAB70ACF4C}"/>
              </a:ext>
            </a:extLst>
          </p:cNvPr>
          <p:cNvSpPr>
            <a:spLocks noGrp="1"/>
          </p:cNvSpPr>
          <p:nvPr>
            <p:ph type="body" sz="quarter" idx="12"/>
          </p:nvPr>
        </p:nvSpPr>
        <p:spPr>
          <a:xfrm>
            <a:off x="1114067" y="2697907"/>
            <a:ext cx="9463254" cy="3206238"/>
          </a:xfrm>
        </p:spPr>
        <p:txBody>
          <a:bodyPr>
            <a:normAutofit/>
          </a:bodyPr>
          <a:lstStyle/>
          <a:p>
            <a:r>
              <a:rPr lang="en-GB" sz="2400" dirty="0"/>
              <a:t>Implicitly associating users (customers) with pre-defined audience characteristics based on their current AND historical </a:t>
            </a:r>
            <a:r>
              <a:rPr lang="en-GB" sz="2400" dirty="0" err="1"/>
              <a:t>behavior</a:t>
            </a:r>
            <a:r>
              <a:rPr lang="en-GB" sz="2400" dirty="0"/>
              <a:t> on and offline.</a:t>
            </a:r>
          </a:p>
          <a:p>
            <a:endParaRPr lang="en-GB" sz="2400" dirty="0"/>
          </a:p>
          <a:p>
            <a:r>
              <a:rPr lang="en-GB" sz="2400" dirty="0"/>
              <a:t>Using profile data to understand the impact that web optimization tactics are having on different groups of users.</a:t>
            </a:r>
          </a:p>
        </p:txBody>
      </p:sp>
      <p:sp>
        <p:nvSpPr>
          <p:cNvPr id="8" name="Picture Placeholder 7">
            <a:extLst>
              <a:ext uri="{FF2B5EF4-FFF2-40B4-BE49-F238E27FC236}">
                <a16:creationId xmlns:a16="http://schemas.microsoft.com/office/drawing/2014/main" id="{82A00708-EE3A-446A-8CCE-369073EC8340}"/>
              </a:ext>
            </a:extLst>
          </p:cNvPr>
          <p:cNvSpPr>
            <a:spLocks noGrp="1"/>
          </p:cNvSpPr>
          <p:nvPr>
            <p:ph type="pic" sz="quarter" idx="14"/>
          </p:nvPr>
        </p:nvSpPr>
        <p:spPr/>
      </p:sp>
      <p:sp>
        <p:nvSpPr>
          <p:cNvPr id="5" name="Footer Placeholder 4">
            <a:extLst>
              <a:ext uri="{FF2B5EF4-FFF2-40B4-BE49-F238E27FC236}">
                <a16:creationId xmlns:a16="http://schemas.microsoft.com/office/drawing/2014/main" id="{C394C22D-A97D-4BA6-8E10-D6C74A376BCB}"/>
              </a:ext>
            </a:extLst>
          </p:cNvPr>
          <p:cNvSpPr>
            <a:spLocks noGrp="1"/>
          </p:cNvSpPr>
          <p:nvPr>
            <p:ph type="ftr" sz="quarter" idx="15"/>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
        <p:nvSpPr>
          <p:cNvPr id="2" name="Slide Number Placeholder 1">
            <a:extLst>
              <a:ext uri="{FF2B5EF4-FFF2-40B4-BE49-F238E27FC236}">
                <a16:creationId xmlns:a16="http://schemas.microsoft.com/office/drawing/2014/main" id="{C20AE8DD-843F-4B25-8046-9F75FBBCE0B9}"/>
              </a:ext>
            </a:extLst>
          </p:cNvPr>
          <p:cNvSpPr>
            <a:spLocks noGrp="1"/>
          </p:cNvSpPr>
          <p:nvPr>
            <p:ph type="sldNum" sz="quarter" idx="16"/>
          </p:nvPr>
        </p:nvSpPr>
        <p:spPr/>
        <p:txBody>
          <a:bodyPr/>
          <a:lstStyle/>
          <a:p>
            <a:fld id="{C22AD53A-4A31-1849-8930-A19B857CB4AE}" type="slidenum">
              <a:rPr lang="en-US" smtClean="0"/>
              <a:pPr/>
              <a:t>3</a:t>
            </a:fld>
            <a:endParaRPr lang="en-US"/>
          </a:p>
        </p:txBody>
      </p:sp>
    </p:spTree>
    <p:extLst>
      <p:ext uri="{BB962C8B-B14F-4D97-AF65-F5344CB8AC3E}">
        <p14:creationId xmlns:p14="http://schemas.microsoft.com/office/powerpoint/2010/main" val="2842796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2EBCD9-6261-4F76-A1B4-63B3A578B2C0}"/>
              </a:ext>
            </a:extLst>
          </p:cNvPr>
          <p:cNvSpPr>
            <a:spLocks noGrp="1"/>
          </p:cNvSpPr>
          <p:nvPr>
            <p:ph type="sldNum" sz="quarter" idx="13"/>
          </p:nvPr>
        </p:nvSpPr>
        <p:spPr/>
        <p:txBody>
          <a:bodyPr/>
          <a:lstStyle/>
          <a:p>
            <a:fld id="{C22AD53A-4A31-1849-8930-A19B857CB4AE}" type="slidenum">
              <a:rPr lang="en-US" smtClean="0"/>
              <a:pPr/>
              <a:t>4</a:t>
            </a:fld>
            <a:endParaRPr lang="en-US"/>
          </a:p>
        </p:txBody>
      </p:sp>
      <p:sp>
        <p:nvSpPr>
          <p:cNvPr id="3" name="Content Placeholder 2">
            <a:extLst>
              <a:ext uri="{FF2B5EF4-FFF2-40B4-BE49-F238E27FC236}">
                <a16:creationId xmlns:a16="http://schemas.microsoft.com/office/drawing/2014/main" id="{0FD7BB35-6356-4FFC-9F37-B1B359C0453C}"/>
              </a:ext>
            </a:extLst>
          </p:cNvPr>
          <p:cNvSpPr>
            <a:spLocks noGrp="1"/>
          </p:cNvSpPr>
          <p:nvPr>
            <p:ph sz="quarter" idx="11"/>
          </p:nvPr>
        </p:nvSpPr>
        <p:spPr/>
        <p:txBody>
          <a:bodyPr>
            <a:normAutofit fontScale="92500" lnSpcReduction="20000"/>
          </a:bodyPr>
          <a:lstStyle/>
          <a:p>
            <a:pPr marL="342900" indent="-342900">
              <a:buFont typeface="Arial" panose="020B0604020202020204" pitchFamily="34" charset="0"/>
              <a:buChar char="•"/>
            </a:pPr>
            <a:r>
              <a:rPr lang="en-GB" b="1" dirty="0"/>
              <a:t>Everything is not equal</a:t>
            </a:r>
          </a:p>
          <a:p>
            <a:pPr marL="689079" lvl="1" indent="-342900">
              <a:buFont typeface="Arial" panose="020B0604020202020204" pitchFamily="34" charset="0"/>
              <a:buChar char="•"/>
            </a:pPr>
            <a:r>
              <a:rPr lang="en-GB" dirty="0"/>
              <a:t>Content</a:t>
            </a:r>
          </a:p>
          <a:p>
            <a:pPr marL="689079" lvl="1" indent="-342900">
              <a:buFont typeface="Arial" panose="020B0604020202020204" pitchFamily="34" charset="0"/>
              <a:buChar char="•"/>
            </a:pPr>
            <a:r>
              <a:rPr lang="en-GB" dirty="0"/>
              <a:t>Users</a:t>
            </a:r>
          </a:p>
          <a:p>
            <a:pPr marL="689079" lvl="1" indent="-342900">
              <a:buFont typeface="Arial" panose="020B0604020202020204" pitchFamily="34" charset="0"/>
              <a:buChar char="•"/>
            </a:pPr>
            <a:r>
              <a:rPr lang="en-GB" dirty="0"/>
              <a:t>Products</a:t>
            </a:r>
          </a:p>
          <a:p>
            <a:pPr marL="689079" lvl="1" indent="-342900">
              <a:buFont typeface="Arial" panose="020B0604020202020204" pitchFamily="34" charset="0"/>
              <a:buChar char="•"/>
            </a:pPr>
            <a:r>
              <a:rPr lang="en-GB" dirty="0"/>
              <a:t>Product lines</a:t>
            </a:r>
          </a:p>
          <a:p>
            <a:pPr marL="689079" lvl="1" indent="-342900">
              <a:buFont typeface="Arial" panose="020B0604020202020204" pitchFamily="34" charset="0"/>
              <a:buChar char="•"/>
            </a:pPr>
            <a:r>
              <a:rPr lang="en-GB" dirty="0"/>
              <a:t>Conversions</a:t>
            </a:r>
          </a:p>
          <a:p>
            <a:pPr marL="342900" indent="-342900">
              <a:buFont typeface="Arial" panose="020B0604020202020204" pitchFamily="34" charset="0"/>
              <a:buChar char="•"/>
            </a:pPr>
            <a:r>
              <a:rPr lang="en-GB" b="1" dirty="0"/>
              <a:t>Improving the user experience</a:t>
            </a:r>
          </a:p>
          <a:p>
            <a:pPr marL="689079" lvl="1" indent="-342900">
              <a:buFont typeface="Arial" panose="020B0604020202020204" pitchFamily="34" charset="0"/>
              <a:buChar char="•"/>
            </a:pPr>
            <a:r>
              <a:rPr lang="en-GB" dirty="0"/>
              <a:t>Relevance</a:t>
            </a:r>
          </a:p>
          <a:p>
            <a:pPr marL="689079" lvl="1" indent="-342900">
              <a:buFont typeface="Arial" panose="020B0604020202020204" pitchFamily="34" charset="0"/>
              <a:buChar char="•"/>
            </a:pPr>
            <a:r>
              <a:rPr lang="en-GB" dirty="0"/>
              <a:t>Efficiency</a:t>
            </a:r>
          </a:p>
          <a:p>
            <a:pPr marL="342900" indent="-342900">
              <a:buFont typeface="Arial" panose="020B0604020202020204" pitchFamily="34" charset="0"/>
              <a:buChar char="•"/>
            </a:pPr>
            <a:r>
              <a:rPr lang="en-GB" b="1" dirty="0"/>
              <a:t>Next best conversation</a:t>
            </a:r>
          </a:p>
          <a:p>
            <a:pPr marL="689079" lvl="1" indent="-342900">
              <a:buFont typeface="Arial" panose="020B0604020202020204" pitchFamily="34" charset="0"/>
              <a:buChar char="•"/>
            </a:pPr>
            <a:r>
              <a:rPr lang="en-GB" dirty="0"/>
              <a:t>Bookmark</a:t>
            </a:r>
          </a:p>
          <a:p>
            <a:pPr marL="689079" lvl="1" indent="-342900">
              <a:buFont typeface="Arial" panose="020B0604020202020204" pitchFamily="34" charset="0"/>
              <a:buChar char="•"/>
            </a:pPr>
            <a:r>
              <a:rPr lang="en-GB" dirty="0"/>
              <a:t>Similar products</a:t>
            </a:r>
          </a:p>
          <a:p>
            <a:pPr marL="689079" lvl="1" indent="-342900">
              <a:buFont typeface="Arial" panose="020B0604020202020204" pitchFamily="34" charset="0"/>
              <a:buChar char="•"/>
            </a:pPr>
            <a:r>
              <a:rPr lang="en-GB" dirty="0"/>
              <a:t>Book</a:t>
            </a:r>
          </a:p>
          <a:p>
            <a:pPr marL="689079" lvl="1" indent="-342900">
              <a:buFont typeface="Arial" panose="020B0604020202020204" pitchFamily="34" charset="0"/>
              <a:buChar char="•"/>
            </a:pPr>
            <a:endParaRPr lang="en-GB" dirty="0"/>
          </a:p>
        </p:txBody>
      </p:sp>
      <p:sp>
        <p:nvSpPr>
          <p:cNvPr id="4" name="Content Placeholder 3">
            <a:extLst>
              <a:ext uri="{FF2B5EF4-FFF2-40B4-BE49-F238E27FC236}">
                <a16:creationId xmlns:a16="http://schemas.microsoft.com/office/drawing/2014/main" id="{37650F22-029A-418B-B948-DD208226E8AA}"/>
              </a:ext>
            </a:extLst>
          </p:cNvPr>
          <p:cNvSpPr>
            <a:spLocks noGrp="1"/>
          </p:cNvSpPr>
          <p:nvPr>
            <p:ph sz="quarter" idx="14"/>
          </p:nvPr>
        </p:nvSpPr>
        <p:spPr>
          <a:xfrm>
            <a:off x="6275315" y="1290320"/>
            <a:ext cx="5386019" cy="5046980"/>
          </a:xfrm>
        </p:spPr>
        <p:txBody>
          <a:bodyPr/>
          <a:lstStyle/>
          <a:p>
            <a:pPr marL="342900" indent="-342900">
              <a:buFont typeface="Arial" panose="020B0604020202020204" pitchFamily="34" charset="0"/>
              <a:buChar char="•"/>
            </a:pPr>
            <a:r>
              <a:rPr lang="en-GB" dirty="0"/>
              <a:t>Requires up front investment of time, ongoing training / evangelism and maintenance</a:t>
            </a:r>
          </a:p>
          <a:p>
            <a:pPr marL="342900" indent="-342900">
              <a:buFont typeface="Arial" panose="020B0604020202020204" pitchFamily="34" charset="0"/>
              <a:buChar char="•"/>
            </a:pPr>
            <a:r>
              <a:rPr lang="en-GB" dirty="0"/>
              <a:t>In addition to business as usual work</a:t>
            </a:r>
          </a:p>
          <a:p>
            <a:pPr marL="342900" indent="-342900">
              <a:buFont typeface="Arial" panose="020B0604020202020204" pitchFamily="34" charset="0"/>
              <a:buChar char="•"/>
            </a:pPr>
            <a:r>
              <a:rPr lang="en-GB" dirty="0"/>
              <a:t>Organizations are finding their way through digital transformation and what it means to them</a:t>
            </a:r>
          </a:p>
          <a:p>
            <a:pPr marL="342900" indent="-342900">
              <a:buFont typeface="Arial" panose="020B0604020202020204" pitchFamily="34" charset="0"/>
              <a:buChar char="•"/>
            </a:pPr>
            <a:r>
              <a:rPr lang="en-GB" dirty="0"/>
              <a:t>Organizations are busy fighting against competitors they never had before</a:t>
            </a:r>
          </a:p>
          <a:p>
            <a:endParaRPr lang="en-GB" dirty="0"/>
          </a:p>
          <a:p>
            <a:endParaRPr lang="en-GB" dirty="0"/>
          </a:p>
          <a:p>
            <a:endParaRPr lang="en-GB" dirty="0"/>
          </a:p>
          <a:p>
            <a:endParaRPr lang="en-GB" dirty="0"/>
          </a:p>
        </p:txBody>
      </p:sp>
      <p:sp>
        <p:nvSpPr>
          <p:cNvPr id="5" name="Text Placeholder 4">
            <a:extLst>
              <a:ext uri="{FF2B5EF4-FFF2-40B4-BE49-F238E27FC236}">
                <a16:creationId xmlns:a16="http://schemas.microsoft.com/office/drawing/2014/main" id="{3DB2ED0A-3067-440B-BB73-46D0D907F2C4}"/>
              </a:ext>
            </a:extLst>
          </p:cNvPr>
          <p:cNvSpPr>
            <a:spLocks noGrp="1"/>
          </p:cNvSpPr>
          <p:nvPr>
            <p:ph type="body" sz="quarter" idx="16"/>
          </p:nvPr>
        </p:nvSpPr>
        <p:spPr/>
        <p:txBody>
          <a:bodyPr/>
          <a:lstStyle/>
          <a:p>
            <a:r>
              <a:rPr lang="en-GB" dirty="0"/>
              <a:t>Profiling – Why Does it Matter? Why Is It Hard?</a:t>
            </a:r>
          </a:p>
        </p:txBody>
      </p:sp>
      <p:sp>
        <p:nvSpPr>
          <p:cNvPr id="6" name="Footer Placeholder 5">
            <a:extLst>
              <a:ext uri="{FF2B5EF4-FFF2-40B4-BE49-F238E27FC236}">
                <a16:creationId xmlns:a16="http://schemas.microsoft.com/office/drawing/2014/main" id="{1450EEB6-B095-49B5-A9E9-336806F1237C}"/>
              </a:ext>
            </a:extLst>
          </p:cNvPr>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pic>
        <p:nvPicPr>
          <p:cNvPr id="1026" name="Picture 2" descr="Image result for amazon logo">
            <a:extLst>
              <a:ext uri="{FF2B5EF4-FFF2-40B4-BE49-F238E27FC236}">
                <a16:creationId xmlns:a16="http://schemas.microsoft.com/office/drawing/2014/main" id="{640075FC-6812-4B49-BAB3-FD48BE386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373" y="4965510"/>
            <a:ext cx="1654313" cy="6021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F4CD77-F594-4B9F-A43D-08514397CA92}"/>
              </a:ext>
            </a:extLst>
          </p:cNvPr>
          <p:cNvPicPr>
            <a:picLocks noChangeAspect="1"/>
          </p:cNvPicPr>
          <p:nvPr/>
        </p:nvPicPr>
        <p:blipFill>
          <a:blip r:embed="rId4"/>
          <a:stretch>
            <a:fillRect/>
          </a:stretch>
        </p:blipFill>
        <p:spPr>
          <a:xfrm>
            <a:off x="9546336" y="5249633"/>
            <a:ext cx="1030984" cy="1134882"/>
          </a:xfrm>
          <a:prstGeom prst="rect">
            <a:avLst/>
          </a:prstGeom>
        </p:spPr>
      </p:pic>
      <p:pic>
        <p:nvPicPr>
          <p:cNvPr id="9" name="Picture 8">
            <a:extLst>
              <a:ext uri="{FF2B5EF4-FFF2-40B4-BE49-F238E27FC236}">
                <a16:creationId xmlns:a16="http://schemas.microsoft.com/office/drawing/2014/main" id="{055FD01E-2766-4069-A736-F650FBA22AD1}"/>
              </a:ext>
            </a:extLst>
          </p:cNvPr>
          <p:cNvPicPr>
            <a:picLocks noChangeAspect="1"/>
          </p:cNvPicPr>
          <p:nvPr/>
        </p:nvPicPr>
        <p:blipFill>
          <a:blip r:embed="rId5"/>
          <a:stretch>
            <a:fillRect/>
          </a:stretch>
        </p:blipFill>
        <p:spPr>
          <a:xfrm>
            <a:off x="10502208" y="5266595"/>
            <a:ext cx="1159126" cy="1067244"/>
          </a:xfrm>
          <a:prstGeom prst="rect">
            <a:avLst/>
          </a:prstGeom>
        </p:spPr>
      </p:pic>
      <p:pic>
        <p:nvPicPr>
          <p:cNvPr id="10" name="Picture 9">
            <a:extLst>
              <a:ext uri="{FF2B5EF4-FFF2-40B4-BE49-F238E27FC236}">
                <a16:creationId xmlns:a16="http://schemas.microsoft.com/office/drawing/2014/main" id="{2C464EC1-13C7-4EB6-BD4B-29F5FC53DCB0}"/>
              </a:ext>
            </a:extLst>
          </p:cNvPr>
          <p:cNvPicPr>
            <a:picLocks noChangeAspect="1"/>
          </p:cNvPicPr>
          <p:nvPr/>
        </p:nvPicPr>
        <p:blipFill>
          <a:blip r:embed="rId6"/>
          <a:stretch>
            <a:fillRect/>
          </a:stretch>
        </p:blipFill>
        <p:spPr>
          <a:xfrm>
            <a:off x="7988040" y="5258725"/>
            <a:ext cx="1511199" cy="1158586"/>
          </a:xfrm>
          <a:prstGeom prst="rect">
            <a:avLst/>
          </a:prstGeom>
        </p:spPr>
      </p:pic>
      <p:pic>
        <p:nvPicPr>
          <p:cNvPr id="12" name="Picture 11">
            <a:extLst>
              <a:ext uri="{FF2B5EF4-FFF2-40B4-BE49-F238E27FC236}">
                <a16:creationId xmlns:a16="http://schemas.microsoft.com/office/drawing/2014/main" id="{0ADA93BF-44C9-4D6B-82AE-812B4AFB5845}"/>
              </a:ext>
            </a:extLst>
          </p:cNvPr>
          <p:cNvPicPr>
            <a:picLocks noChangeAspect="1"/>
          </p:cNvPicPr>
          <p:nvPr/>
        </p:nvPicPr>
        <p:blipFill>
          <a:blip r:embed="rId7"/>
          <a:stretch>
            <a:fillRect/>
          </a:stretch>
        </p:blipFill>
        <p:spPr>
          <a:xfrm>
            <a:off x="9871878" y="4690143"/>
            <a:ext cx="1789456" cy="527205"/>
          </a:xfrm>
          <a:prstGeom prst="rect">
            <a:avLst/>
          </a:prstGeom>
        </p:spPr>
      </p:pic>
      <p:pic>
        <p:nvPicPr>
          <p:cNvPr id="13" name="Picture 12">
            <a:extLst>
              <a:ext uri="{FF2B5EF4-FFF2-40B4-BE49-F238E27FC236}">
                <a16:creationId xmlns:a16="http://schemas.microsoft.com/office/drawing/2014/main" id="{2135F1D0-A16C-4569-9F9D-363F3E4AEC58}"/>
              </a:ext>
            </a:extLst>
          </p:cNvPr>
          <p:cNvPicPr>
            <a:picLocks noChangeAspect="1"/>
          </p:cNvPicPr>
          <p:nvPr/>
        </p:nvPicPr>
        <p:blipFill>
          <a:blip r:embed="rId8"/>
          <a:stretch>
            <a:fillRect/>
          </a:stretch>
        </p:blipFill>
        <p:spPr>
          <a:xfrm>
            <a:off x="6413373" y="5716155"/>
            <a:ext cx="1626159" cy="646545"/>
          </a:xfrm>
          <a:prstGeom prst="rect">
            <a:avLst/>
          </a:prstGeom>
        </p:spPr>
      </p:pic>
    </p:spTree>
    <p:extLst>
      <p:ext uri="{BB962C8B-B14F-4D97-AF65-F5344CB8AC3E}">
        <p14:creationId xmlns:p14="http://schemas.microsoft.com/office/powerpoint/2010/main" val="1578631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C22AD53A-4A31-1849-8930-A19B857CB4AE}" type="slidenum">
              <a:rPr lang="en-US" smtClean="0"/>
              <a:pPr/>
              <a:t>5</a:t>
            </a:fld>
            <a:endParaRPr lang="en-US"/>
          </a:p>
        </p:txBody>
      </p:sp>
      <p:sp>
        <p:nvSpPr>
          <p:cNvPr id="3" name="Content Placeholder 2"/>
          <p:cNvSpPr>
            <a:spLocks noGrp="1"/>
          </p:cNvSpPr>
          <p:nvPr>
            <p:ph sz="quarter" idx="11"/>
          </p:nvPr>
        </p:nvSpPr>
        <p:spPr/>
        <p:txBody>
          <a:bodyPr/>
          <a:lstStyle/>
          <a:p>
            <a:r>
              <a:rPr lang="en-GB" dirty="0"/>
              <a:t>“Every process has a single constraint and total process throughput can only be improved when the constraint is improved.”</a:t>
            </a:r>
          </a:p>
          <a:p>
            <a:endParaRPr lang="en-GB" dirty="0"/>
          </a:p>
          <a:p>
            <a:endParaRPr lang="en-US" dirty="0"/>
          </a:p>
        </p:txBody>
      </p:sp>
      <p:graphicFrame>
        <p:nvGraphicFramePr>
          <p:cNvPr id="7" name="Content Placeholder 6">
            <a:extLst>
              <a:ext uri="{FF2B5EF4-FFF2-40B4-BE49-F238E27FC236}">
                <a16:creationId xmlns:a16="http://schemas.microsoft.com/office/drawing/2014/main" id="{E64CB24A-4B4E-4E2B-8D86-F81344DAB545}"/>
              </a:ext>
            </a:extLst>
          </p:cNvPr>
          <p:cNvGraphicFramePr>
            <a:graphicFrameLocks noGrp="1"/>
          </p:cNvGraphicFramePr>
          <p:nvPr>
            <p:ph sz="quarter" idx="14"/>
            <p:extLst>
              <p:ext uri="{D42A27DB-BD31-4B8C-83A1-F6EECF244321}">
                <p14:modId xmlns:p14="http://schemas.microsoft.com/office/powerpoint/2010/main" val="2817817274"/>
              </p:ext>
            </p:extLst>
          </p:nvPr>
        </p:nvGraphicFramePr>
        <p:xfrm>
          <a:off x="436591" y="2295557"/>
          <a:ext cx="3926149" cy="3678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p:cNvSpPr>
            <a:spLocks noGrp="1"/>
          </p:cNvSpPr>
          <p:nvPr>
            <p:ph type="body" sz="quarter" idx="16"/>
          </p:nvPr>
        </p:nvSpPr>
        <p:spPr/>
        <p:txBody>
          <a:bodyPr/>
          <a:lstStyle/>
          <a:p>
            <a:r>
              <a:rPr lang="en-US" dirty="0"/>
              <a:t>Theory of Constraints</a:t>
            </a:r>
          </a:p>
        </p:txBody>
      </p:sp>
      <p:sp>
        <p:nvSpPr>
          <p:cNvPr id="6" name="Footer Placeholder 5"/>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pic>
        <p:nvPicPr>
          <p:cNvPr id="8" name="Picture 7">
            <a:extLst>
              <a:ext uri="{FF2B5EF4-FFF2-40B4-BE49-F238E27FC236}">
                <a16:creationId xmlns:a16="http://schemas.microsoft.com/office/drawing/2014/main" id="{39FB1FBB-77AA-4F0F-9651-98F4D8C68E6E}"/>
              </a:ext>
            </a:extLst>
          </p:cNvPr>
          <p:cNvPicPr>
            <a:picLocks noChangeAspect="1"/>
          </p:cNvPicPr>
          <p:nvPr/>
        </p:nvPicPr>
        <p:blipFill>
          <a:blip r:embed="rId8"/>
          <a:stretch>
            <a:fillRect/>
          </a:stretch>
        </p:blipFill>
        <p:spPr>
          <a:xfrm>
            <a:off x="5863828" y="2762569"/>
            <a:ext cx="5397331" cy="2943287"/>
          </a:xfrm>
          <a:prstGeom prst="rect">
            <a:avLst/>
          </a:prstGeom>
        </p:spPr>
      </p:pic>
    </p:spTree>
    <p:extLst>
      <p:ext uri="{BB962C8B-B14F-4D97-AF65-F5344CB8AC3E}">
        <p14:creationId xmlns:p14="http://schemas.microsoft.com/office/powerpoint/2010/main" val="3206128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0DAD4-1FFB-45DB-9D98-6B561BCB23C3}"/>
              </a:ext>
            </a:extLst>
          </p:cNvPr>
          <p:cNvPicPr>
            <a:picLocks noChangeAspect="1"/>
          </p:cNvPicPr>
          <p:nvPr/>
        </p:nvPicPr>
        <p:blipFill>
          <a:blip r:embed="rId3"/>
          <a:stretch>
            <a:fillRect/>
          </a:stretch>
        </p:blipFill>
        <p:spPr>
          <a:xfrm>
            <a:off x="0" y="19998"/>
            <a:ext cx="12192000" cy="6818003"/>
          </a:xfrm>
          <a:prstGeom prst="rect">
            <a:avLst/>
          </a:prstGeom>
        </p:spPr>
      </p:pic>
    </p:spTree>
    <p:extLst>
      <p:ext uri="{BB962C8B-B14F-4D97-AF65-F5344CB8AC3E}">
        <p14:creationId xmlns:p14="http://schemas.microsoft.com/office/powerpoint/2010/main" val="386864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C22AD53A-4A31-1849-8930-A19B857CB4AE}" type="slidenum">
              <a:rPr lang="en-US" smtClean="0"/>
              <a:pPr/>
              <a:t>7</a:t>
            </a:fld>
            <a:endParaRPr lang="en-US"/>
          </a:p>
        </p:txBody>
      </p:sp>
      <p:sp>
        <p:nvSpPr>
          <p:cNvPr id="3" name="Content Placeholder 2"/>
          <p:cNvSpPr>
            <a:spLocks noGrp="1"/>
          </p:cNvSpPr>
          <p:nvPr>
            <p:ph sz="quarter" idx="11"/>
          </p:nvPr>
        </p:nvSpPr>
        <p:spPr/>
        <p:txBody>
          <a:bodyPr/>
          <a:lstStyle/>
          <a:p>
            <a:r>
              <a:rPr lang="en-US" dirty="0"/>
              <a:t>Web optimization models?</a:t>
            </a:r>
          </a:p>
          <a:p>
            <a:endParaRPr lang="en-US" dirty="0"/>
          </a:p>
          <a:p>
            <a:pPr marL="342900" indent="-342900">
              <a:buFont typeface="Arial" panose="020B0604020202020204" pitchFamily="34" charset="0"/>
              <a:buChar char="•"/>
            </a:pPr>
            <a:r>
              <a:rPr lang="en-US" dirty="0"/>
              <a:t>Zone a – top of the funnel, personalization</a:t>
            </a:r>
          </a:p>
          <a:p>
            <a:pPr marL="342900" indent="-342900">
              <a:buFont typeface="Arial" panose="020B0604020202020204" pitchFamily="34" charset="0"/>
              <a:buChar char="•"/>
            </a:pPr>
            <a:r>
              <a:rPr lang="en-US" dirty="0"/>
              <a:t>Zone b – Bulk of the site, </a:t>
            </a:r>
            <a:r>
              <a:rPr lang="en-US" b="1" dirty="0"/>
              <a:t>automation</a:t>
            </a:r>
          </a:p>
          <a:p>
            <a:pPr marL="342900" indent="-342900">
              <a:buFont typeface="Arial" panose="020B0604020202020204" pitchFamily="34" charset="0"/>
              <a:buChar char="•"/>
            </a:pPr>
            <a:r>
              <a:rPr lang="en-US" dirty="0"/>
              <a:t>Zone c – End of the funnel, test</a:t>
            </a:r>
          </a:p>
          <a:p>
            <a:pPr marL="342900" indent="-342900">
              <a:buFont typeface="Arial" panose="020B0604020202020204" pitchFamily="34" charset="0"/>
              <a:buChar char="•"/>
            </a:pPr>
            <a:endParaRPr lang="en-US" dirty="0"/>
          </a:p>
          <a:p>
            <a:r>
              <a:rPr lang="en-US" dirty="0"/>
              <a:t>Profile mapping is an automation technique and creates data that serves as an input to personalization tactics in zone a.</a:t>
            </a:r>
          </a:p>
        </p:txBody>
      </p:sp>
      <p:pic>
        <p:nvPicPr>
          <p:cNvPr id="9" name="Content Placeholder 8">
            <a:extLst>
              <a:ext uri="{FF2B5EF4-FFF2-40B4-BE49-F238E27FC236}">
                <a16:creationId xmlns:a16="http://schemas.microsoft.com/office/drawing/2014/main" id="{EA963B80-7D41-4D72-980E-200F62602777}"/>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439341" y="1294255"/>
            <a:ext cx="5058481" cy="5039428"/>
          </a:xfrm>
        </p:spPr>
      </p:pic>
      <p:sp>
        <p:nvSpPr>
          <p:cNvPr id="5" name="Text Placeholder 4"/>
          <p:cNvSpPr>
            <a:spLocks noGrp="1"/>
          </p:cNvSpPr>
          <p:nvPr>
            <p:ph type="body" sz="quarter" idx="16"/>
          </p:nvPr>
        </p:nvSpPr>
        <p:spPr/>
        <p:txBody>
          <a:bodyPr>
            <a:normAutofit/>
          </a:bodyPr>
          <a:lstStyle/>
          <a:p>
            <a:r>
              <a:rPr lang="en-US" dirty="0"/>
              <a:t>So how can technical teams help non-technical teams?</a:t>
            </a:r>
          </a:p>
        </p:txBody>
      </p:sp>
      <p:sp>
        <p:nvSpPr>
          <p:cNvPr id="6" name="Footer Placeholder 5"/>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Tree>
    <p:extLst>
      <p:ext uri="{BB962C8B-B14F-4D97-AF65-F5344CB8AC3E}">
        <p14:creationId xmlns:p14="http://schemas.microsoft.com/office/powerpoint/2010/main" val="3696521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2BD1AE-ADE5-4713-8E83-82C28A861207}"/>
              </a:ext>
            </a:extLst>
          </p:cNvPr>
          <p:cNvSpPr>
            <a:spLocks noGrp="1"/>
          </p:cNvSpPr>
          <p:nvPr>
            <p:ph type="title"/>
          </p:nvPr>
        </p:nvSpPr>
        <p:spPr>
          <a:xfrm>
            <a:off x="1111598" y="1373412"/>
            <a:ext cx="10029358" cy="1516092"/>
          </a:xfrm>
        </p:spPr>
        <p:txBody>
          <a:bodyPr>
            <a:normAutofit/>
          </a:bodyPr>
          <a:lstStyle/>
          <a:p>
            <a:r>
              <a:rPr lang="en-GB" dirty="0"/>
              <a:t>But where does the data come from?</a:t>
            </a:r>
          </a:p>
        </p:txBody>
      </p:sp>
      <p:sp>
        <p:nvSpPr>
          <p:cNvPr id="9" name="Picture Placeholder 8">
            <a:extLst>
              <a:ext uri="{FF2B5EF4-FFF2-40B4-BE49-F238E27FC236}">
                <a16:creationId xmlns:a16="http://schemas.microsoft.com/office/drawing/2014/main" id="{0EAD306D-A8A8-484C-B41E-D11F40175E13}"/>
              </a:ext>
            </a:extLst>
          </p:cNvPr>
          <p:cNvSpPr>
            <a:spLocks noGrp="1"/>
          </p:cNvSpPr>
          <p:nvPr>
            <p:ph type="pic" sz="quarter" idx="14"/>
          </p:nvPr>
        </p:nvSpPr>
        <p:spPr/>
      </p:sp>
      <p:sp>
        <p:nvSpPr>
          <p:cNvPr id="6" name="Footer Placeholder 5">
            <a:extLst>
              <a:ext uri="{FF2B5EF4-FFF2-40B4-BE49-F238E27FC236}">
                <a16:creationId xmlns:a16="http://schemas.microsoft.com/office/drawing/2014/main" id="{57DF19FB-8686-4235-913B-3E75200287B9}"/>
              </a:ext>
            </a:extLst>
          </p:cNvPr>
          <p:cNvSpPr>
            <a:spLocks noGrp="1"/>
          </p:cNvSpPr>
          <p:nvPr>
            <p:ph type="ftr" sz="quarter" idx="15"/>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
        <p:nvSpPr>
          <p:cNvPr id="2" name="Slide Number Placeholder 1">
            <a:extLst>
              <a:ext uri="{FF2B5EF4-FFF2-40B4-BE49-F238E27FC236}">
                <a16:creationId xmlns:a16="http://schemas.microsoft.com/office/drawing/2014/main" id="{67A7DA7D-07C1-4F6F-99A6-66AE5A3E8A39}"/>
              </a:ext>
            </a:extLst>
          </p:cNvPr>
          <p:cNvSpPr>
            <a:spLocks noGrp="1"/>
          </p:cNvSpPr>
          <p:nvPr>
            <p:ph type="sldNum" sz="quarter" idx="16"/>
          </p:nvPr>
        </p:nvSpPr>
        <p:spPr/>
        <p:txBody>
          <a:bodyPr/>
          <a:lstStyle/>
          <a:p>
            <a:fld id="{C22AD53A-4A31-1849-8930-A19B857CB4AE}" type="slidenum">
              <a:rPr lang="en-US" smtClean="0"/>
              <a:pPr/>
              <a:t>8</a:t>
            </a:fld>
            <a:endParaRPr lang="en-US"/>
          </a:p>
        </p:txBody>
      </p:sp>
      <p:sp>
        <p:nvSpPr>
          <p:cNvPr id="4" name="Text Placeholder 3">
            <a:extLst>
              <a:ext uri="{FF2B5EF4-FFF2-40B4-BE49-F238E27FC236}">
                <a16:creationId xmlns:a16="http://schemas.microsoft.com/office/drawing/2014/main" id="{5B755109-4E67-4D24-A0EB-D071AC73E76D}"/>
              </a:ext>
            </a:extLst>
          </p:cNvPr>
          <p:cNvSpPr>
            <a:spLocks noGrp="1"/>
          </p:cNvSpPr>
          <p:nvPr>
            <p:ph type="body" sz="quarter" idx="12"/>
          </p:nvPr>
        </p:nvSpPr>
        <p:spPr/>
        <p:txBody>
          <a:bodyPr/>
          <a:lstStyle/>
          <a:p>
            <a:endParaRPr lang="en-GB" dirty="0"/>
          </a:p>
        </p:txBody>
      </p:sp>
      <p:pic>
        <p:nvPicPr>
          <p:cNvPr id="5122" name="Picture 2" descr="https://i.imgflip.com/2j48ha.jpg">
            <a:extLst>
              <a:ext uri="{FF2B5EF4-FFF2-40B4-BE49-F238E27FC236}">
                <a16:creationId xmlns:a16="http://schemas.microsoft.com/office/drawing/2014/main" id="{579B32F7-2FAD-45C5-A141-EC937BA6D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066" y="2697907"/>
            <a:ext cx="4762500"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338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C22AD53A-4A31-1849-8930-A19B857CB4AE}" type="slidenum">
              <a:rPr lang="en-US" smtClean="0"/>
              <a:pPr/>
              <a:t>9</a:t>
            </a:fld>
            <a:endParaRPr lang="en-US"/>
          </a:p>
        </p:txBody>
      </p:sp>
      <p:sp>
        <p:nvSpPr>
          <p:cNvPr id="3" name="Content Placeholder 2"/>
          <p:cNvSpPr>
            <a:spLocks noGrp="1"/>
          </p:cNvSpPr>
          <p:nvPr>
            <p:ph sz="quarter" idx="11"/>
          </p:nvPr>
        </p:nvSpPr>
        <p:spPr/>
        <p:txBody>
          <a:bodyPr>
            <a:normAutofit/>
          </a:bodyPr>
          <a:lstStyle/>
          <a:p>
            <a:r>
              <a:rPr lang="en-US" sz="1600" dirty="0"/>
              <a:t>Taxonomic information</a:t>
            </a:r>
          </a:p>
          <a:p>
            <a:endParaRPr lang="en-US" sz="1600" dirty="0"/>
          </a:p>
          <a:p>
            <a:pPr marL="342900" indent="-342900">
              <a:buFont typeface="Arial" panose="020B0604020202020204" pitchFamily="34" charset="0"/>
              <a:buChar char="•"/>
            </a:pPr>
            <a:r>
              <a:rPr lang="en-US" sz="1600" b="1" dirty="0"/>
              <a:t>Information architecture</a:t>
            </a:r>
          </a:p>
          <a:p>
            <a:pPr marL="689079" lvl="1" indent="-342900">
              <a:buFont typeface="Arial" panose="020B0604020202020204" pitchFamily="34" charset="0"/>
              <a:buChar char="•"/>
            </a:pPr>
            <a:r>
              <a:rPr lang="en-US" sz="1600" dirty="0"/>
              <a:t>Path</a:t>
            </a:r>
          </a:p>
          <a:p>
            <a:pPr marL="689079" lvl="1" indent="-342900">
              <a:buFont typeface="Arial" panose="020B0604020202020204" pitchFamily="34" charset="0"/>
              <a:buChar char="•"/>
            </a:pPr>
            <a:r>
              <a:rPr lang="en-US" sz="1600" dirty="0"/>
              <a:t>Parent</a:t>
            </a:r>
          </a:p>
          <a:p>
            <a:pPr marL="689079" lvl="1" indent="-342900">
              <a:buFont typeface="Arial" panose="020B0604020202020204" pitchFamily="34" charset="0"/>
              <a:buChar char="•"/>
            </a:pPr>
            <a:r>
              <a:rPr lang="en-US" sz="1600" dirty="0"/>
              <a:t>Level</a:t>
            </a:r>
          </a:p>
          <a:p>
            <a:pPr marL="342900" indent="-342900">
              <a:buFont typeface="Arial" panose="020B0604020202020204" pitchFamily="34" charset="0"/>
              <a:buChar char="•"/>
            </a:pPr>
            <a:r>
              <a:rPr lang="en-US" sz="1600" b="1" dirty="0"/>
              <a:t>Controlled vocabulary</a:t>
            </a:r>
          </a:p>
          <a:p>
            <a:pPr marL="689079" lvl="1" indent="-342900">
              <a:buFont typeface="Arial" panose="020B0604020202020204" pitchFamily="34" charset="0"/>
              <a:buChar char="•"/>
            </a:pPr>
            <a:r>
              <a:rPr lang="en-US" sz="1600" dirty="0"/>
              <a:t>Hierarchy</a:t>
            </a:r>
          </a:p>
          <a:p>
            <a:pPr marL="689079" lvl="1" indent="-342900">
              <a:buFont typeface="Arial" panose="020B0604020202020204" pitchFamily="34" charset="0"/>
              <a:buChar char="•"/>
            </a:pPr>
            <a:r>
              <a:rPr lang="en-US" sz="1600" dirty="0"/>
              <a:t>Relationships</a:t>
            </a:r>
          </a:p>
        </p:txBody>
      </p:sp>
      <p:sp>
        <p:nvSpPr>
          <p:cNvPr id="4" name="Content Placeholder 3"/>
          <p:cNvSpPr>
            <a:spLocks noGrp="1"/>
          </p:cNvSpPr>
          <p:nvPr>
            <p:ph sz="quarter" idx="14"/>
          </p:nvPr>
        </p:nvSpPr>
        <p:spPr/>
        <p:txBody>
          <a:bodyPr>
            <a:normAutofit/>
          </a:bodyPr>
          <a:lstStyle/>
          <a:p>
            <a:r>
              <a:rPr lang="en-US" sz="1600" dirty="0"/>
              <a:t>Meta data</a:t>
            </a:r>
          </a:p>
          <a:p>
            <a:endParaRPr lang="en-US" sz="1600" dirty="0"/>
          </a:p>
          <a:p>
            <a:pPr marL="342900" indent="-342900">
              <a:buFont typeface="Arial" panose="020B0604020202020204" pitchFamily="34" charset="0"/>
              <a:buChar char="•"/>
            </a:pPr>
            <a:r>
              <a:rPr lang="en-US" sz="1600" b="1" dirty="0"/>
              <a:t>Product information</a:t>
            </a:r>
          </a:p>
          <a:p>
            <a:pPr marL="689079" lvl="1" indent="-342900">
              <a:buFont typeface="Arial" panose="020B0604020202020204" pitchFamily="34" charset="0"/>
              <a:buChar char="•"/>
            </a:pPr>
            <a:r>
              <a:rPr lang="en-US" sz="1600" dirty="0"/>
              <a:t>Price</a:t>
            </a:r>
          </a:p>
          <a:p>
            <a:pPr marL="689079" lvl="1" indent="-342900">
              <a:buFont typeface="Arial" panose="020B0604020202020204" pitchFamily="34" charset="0"/>
              <a:buChar char="•"/>
            </a:pPr>
            <a:r>
              <a:rPr lang="en-US" sz="1600" dirty="0"/>
              <a:t>Tags</a:t>
            </a:r>
          </a:p>
          <a:p>
            <a:pPr marL="342900" indent="-342900">
              <a:buFont typeface="Arial" panose="020B0604020202020204" pitchFamily="34" charset="0"/>
              <a:buChar char="•"/>
            </a:pPr>
            <a:r>
              <a:rPr lang="en-US" sz="1600" b="1" dirty="0"/>
              <a:t>Content attributes</a:t>
            </a:r>
          </a:p>
          <a:p>
            <a:pPr marL="689079" lvl="1" indent="-342900">
              <a:buFont typeface="Arial" panose="020B0604020202020204" pitchFamily="34" charset="0"/>
              <a:buChar char="•"/>
            </a:pPr>
            <a:r>
              <a:rPr lang="en-US" sz="1600" dirty="0"/>
              <a:t>Statistics</a:t>
            </a:r>
          </a:p>
          <a:p>
            <a:pPr marL="689079" lvl="1" indent="-342900">
              <a:buFont typeface="Arial" panose="020B0604020202020204" pitchFamily="34" charset="0"/>
              <a:buChar char="•"/>
            </a:pPr>
            <a:r>
              <a:rPr lang="en-US" sz="1600" dirty="0"/>
              <a:t>Template</a:t>
            </a:r>
          </a:p>
          <a:p>
            <a:pPr marL="342900" indent="-342900">
              <a:buFont typeface="Arial" panose="020B0604020202020204" pitchFamily="34" charset="0"/>
              <a:buChar char="•"/>
            </a:pPr>
            <a:r>
              <a:rPr lang="en-US" sz="1600" b="1" dirty="0"/>
              <a:t>Session</a:t>
            </a:r>
          </a:p>
          <a:p>
            <a:pPr marL="689079" lvl="1" indent="-342900">
              <a:buFont typeface="Arial" panose="020B0604020202020204" pitchFamily="34" charset="0"/>
              <a:buChar char="•"/>
            </a:pPr>
            <a:r>
              <a:rPr lang="en-US" sz="1600" dirty="0"/>
              <a:t>Page views</a:t>
            </a:r>
          </a:p>
          <a:p>
            <a:pPr marL="689079" lvl="1" indent="-342900">
              <a:buFont typeface="Arial" panose="020B0604020202020204" pitchFamily="34" charset="0"/>
              <a:buChar char="•"/>
            </a:pPr>
            <a:r>
              <a:rPr lang="en-US" sz="1600" dirty="0"/>
              <a:t>Duration</a:t>
            </a:r>
          </a:p>
          <a:p>
            <a:pPr marL="342900" indent="-342900">
              <a:buFont typeface="Arial" panose="020B0604020202020204" pitchFamily="34" charset="0"/>
              <a:buChar char="•"/>
            </a:pPr>
            <a:r>
              <a:rPr lang="en-US" sz="1600" b="1" dirty="0"/>
              <a:t>Entity extraction (more on this later)</a:t>
            </a:r>
          </a:p>
        </p:txBody>
      </p:sp>
      <p:sp>
        <p:nvSpPr>
          <p:cNvPr id="5" name="Text Placeholder 4"/>
          <p:cNvSpPr>
            <a:spLocks noGrp="1"/>
          </p:cNvSpPr>
          <p:nvPr>
            <p:ph type="body" sz="quarter" idx="16"/>
          </p:nvPr>
        </p:nvSpPr>
        <p:spPr/>
        <p:txBody>
          <a:bodyPr/>
          <a:lstStyle/>
          <a:p>
            <a:r>
              <a:rPr lang="en-US" dirty="0"/>
              <a:t>Sources of taxonomic information &amp; meta data</a:t>
            </a:r>
          </a:p>
        </p:txBody>
      </p:sp>
      <p:sp>
        <p:nvSpPr>
          <p:cNvPr id="6" name="Footer Placeholder 5"/>
          <p:cNvSpPr>
            <a:spLocks noGrp="1"/>
          </p:cNvSpPr>
          <p:nvPr>
            <p:ph type="ftr" sz="quarter" idx="17"/>
          </p:nvPr>
        </p:nvSpPr>
        <p:spPr/>
        <p:txBody>
          <a:bodyPr/>
          <a:lstStyle/>
          <a:p>
            <a:r>
              <a:rPr lang="en-US"/>
              <a:t>© 2001-2018 Sitecore Corporation A/S. All rights reserved. Sitecore® and Own the Experience® are registered trademarks of Sitecore Corporation A/S. All other brand and product names are the property of their respective owners.</a:t>
            </a:r>
            <a:endParaRPr lang="en-US" dirty="0"/>
          </a:p>
        </p:txBody>
      </p:sp>
    </p:spTree>
    <p:extLst>
      <p:ext uri="{BB962C8B-B14F-4D97-AF65-F5344CB8AC3E}">
        <p14:creationId xmlns:p14="http://schemas.microsoft.com/office/powerpoint/2010/main" val="4152221944"/>
      </p:ext>
    </p:extLst>
  </p:cSld>
  <p:clrMapOvr>
    <a:masterClrMapping/>
  </p:clrMapOvr>
</p:sld>
</file>

<file path=ppt/theme/theme1.xml><?xml version="1.0" encoding="utf-8"?>
<a:theme xmlns:a="http://schemas.openxmlformats.org/drawingml/2006/main" name="Sitecore Demand More Theme">
  <a:themeElements>
    <a:clrScheme name="Sitecore DM Colors">
      <a:dk1>
        <a:srgbClr val="51595F"/>
      </a:dk1>
      <a:lt1>
        <a:sysClr val="window" lastClr="FFFFFF"/>
      </a:lt1>
      <a:dk2>
        <a:srgbClr val="111C24"/>
      </a:dk2>
      <a:lt2>
        <a:srgbClr val="FFFFFF"/>
      </a:lt2>
      <a:accent1>
        <a:srgbClr val="0F5688"/>
      </a:accent1>
      <a:accent2>
        <a:srgbClr val="00909D"/>
      </a:accent2>
      <a:accent3>
        <a:srgbClr val="9FA4A6"/>
      </a:accent3>
      <a:accent4>
        <a:srgbClr val="F58220"/>
      </a:accent4>
      <a:accent5>
        <a:srgbClr val="632975"/>
      </a:accent5>
      <a:accent6>
        <a:srgbClr val="E11F27"/>
      </a:accent6>
      <a:hlink>
        <a:srgbClr val="632975"/>
      </a:hlink>
      <a:folHlink>
        <a:srgbClr val="632975"/>
      </a:folHlink>
    </a:clrScheme>
    <a:fontScheme name="Sitecore Kievit">
      <a:majorFont>
        <a:latin typeface="KievitPro-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ievitPro-Light"/>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itecore Widescreen.potx" id="{39AF60FE-CCF5-43C9-9909-AE3C9F4DC346}" vid="{967A8994-D966-430A-9B89-4AE00DD58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6909</TotalTime>
  <Words>2871</Words>
  <Application>Microsoft Office PowerPoint</Application>
  <PresentationFormat>Widescreen</PresentationFormat>
  <Paragraphs>293</Paragraphs>
  <Slides>24</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Corbel</vt:lpstr>
      <vt:lpstr>KievitPro-Bold</vt:lpstr>
      <vt:lpstr>KievitPro-Light</vt:lpstr>
      <vt:lpstr>Lucida Grande</vt:lpstr>
      <vt:lpstr>Roboto Light</vt:lpstr>
      <vt:lpstr>Wingdings</vt:lpstr>
      <vt:lpstr>Sitecore Demand More Theme</vt:lpstr>
      <vt:lpstr>Taxonomy &amp; Rule Based Profile Mapping</vt:lpstr>
      <vt:lpstr>PowerPoint Presentation</vt:lpstr>
      <vt:lpstr>What is Profiling?</vt:lpstr>
      <vt:lpstr>PowerPoint Presentation</vt:lpstr>
      <vt:lpstr>PowerPoint Presentation</vt:lpstr>
      <vt:lpstr>PowerPoint Presentation</vt:lpstr>
      <vt:lpstr>PowerPoint Presentation</vt:lpstr>
      <vt:lpstr>But where does the data come from?</vt:lpstr>
      <vt:lpstr>PowerPoint Presentation</vt:lpstr>
      <vt:lpstr>How can we use this  meta data?</vt:lpstr>
      <vt:lpstr>PowerPoint Presentation</vt:lpstr>
      <vt:lpstr>PowerPoint Presentation</vt:lpstr>
      <vt:lpstr>PowerPoint Presentation</vt:lpstr>
      <vt:lpstr>Demo</vt:lpstr>
      <vt:lpstr>PowerPoint Presentation</vt:lpstr>
      <vt:lpstr>PowerPoint Presentation</vt:lpstr>
      <vt:lpstr>The future</vt:lpstr>
      <vt:lpstr>PowerPoint Presentation</vt:lpstr>
      <vt:lpstr>PowerPoint Presentation</vt:lpstr>
      <vt:lpstr>PowerPoint Presentation</vt:lpstr>
      <vt:lpstr>PowerPoint Presentation</vt:lpstr>
      <vt:lpstr>PowerPoint Presentation</vt:lpstr>
      <vt:lpstr>Demo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Cupryjak, Ylona</dc:creator>
  <cp:lastModifiedBy>Nick Allen</cp:lastModifiedBy>
  <cp:revision>140</cp:revision>
  <dcterms:modified xsi:type="dcterms:W3CDTF">2018-10-24T14:33:23Z</dcterms:modified>
</cp:coreProperties>
</file>